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Della Respira" panose="020B0604020202020204" charset="0"/>
      <p:regular r:id="rId25"/>
    </p:embeddedFont>
    <p:embeddedFont>
      <p:font typeface="DM Sans" pitchFamily="2" charset="0"/>
      <p:regular r:id="rId26"/>
      <p:bold r:id="rId27"/>
      <p:italic r:id="rId28"/>
      <p:boldItalic r:id="rId29"/>
    </p:embeddedFont>
    <p:embeddedFont>
      <p:font typeface="DM Sans ExtraLight" panose="020B0604020202020204" charset="0"/>
      <p:regular r:id="rId30"/>
      <p:bold r:id="rId31"/>
      <p:italic r:id="rId32"/>
      <p:boldItalic r:id="rId33"/>
    </p:embeddedFont>
    <p:embeddedFont>
      <p:font typeface="DM Sans Light"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57BB7-D885-44E1-B7CB-3C61688FBA6B}" v="17" dt="2026-04-23T18:51:38.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77"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e Boozer" userId="742fff7fb779b077" providerId="LiveId" clId="{4F960564-6893-4805-9E08-DCDE983C05D7}"/>
    <pc:docChg chg="undo custSel modSld">
      <pc:chgData name="Jamee Boozer" userId="742fff7fb779b077" providerId="LiveId" clId="{4F960564-6893-4805-9E08-DCDE983C05D7}" dt="2026-04-23T18:54:45.806" v="384" actId="20577"/>
      <pc:docMkLst>
        <pc:docMk/>
      </pc:docMkLst>
      <pc:sldChg chg="modSp mod">
        <pc:chgData name="Jamee Boozer" userId="742fff7fb779b077" providerId="LiveId" clId="{4F960564-6893-4805-9E08-DCDE983C05D7}" dt="2026-04-23T18:52:46.590" v="371" actId="255"/>
        <pc:sldMkLst>
          <pc:docMk/>
          <pc:sldMk cId="0" sldId="256"/>
        </pc:sldMkLst>
        <pc:spChg chg="mod">
          <ac:chgData name="Jamee Boozer" userId="742fff7fb779b077" providerId="LiveId" clId="{4F960564-6893-4805-9E08-DCDE983C05D7}" dt="2026-04-23T18:26:57.162" v="2" actId="20577"/>
          <ac:spMkLst>
            <pc:docMk/>
            <pc:sldMk cId="0" sldId="256"/>
            <ac:spMk id="458" creationId="{00000000-0000-0000-0000-000000000000}"/>
          </ac:spMkLst>
        </pc:spChg>
        <pc:spChg chg="mod">
          <ac:chgData name="Jamee Boozer" userId="742fff7fb779b077" providerId="LiveId" clId="{4F960564-6893-4805-9E08-DCDE983C05D7}" dt="2026-04-23T18:52:46.590" v="371" actId="255"/>
          <ac:spMkLst>
            <pc:docMk/>
            <pc:sldMk cId="0" sldId="256"/>
            <ac:spMk id="459" creationId="{00000000-0000-0000-0000-000000000000}"/>
          </ac:spMkLst>
        </pc:spChg>
        <pc:spChg chg="mod">
          <ac:chgData name="Jamee Boozer" userId="742fff7fb779b077" providerId="LiveId" clId="{4F960564-6893-4805-9E08-DCDE983C05D7}" dt="2026-04-23T18:52:36.419" v="370" actId="255"/>
          <ac:spMkLst>
            <pc:docMk/>
            <pc:sldMk cId="0" sldId="256"/>
            <ac:spMk id="460" creationId="{00000000-0000-0000-0000-000000000000}"/>
          </ac:spMkLst>
        </pc:spChg>
        <pc:picChg chg="mod">
          <ac:chgData name="Jamee Boozer" userId="742fff7fb779b077" providerId="LiveId" clId="{4F960564-6893-4805-9E08-DCDE983C05D7}" dt="2026-04-23T18:28:24.627" v="5" actId="11530"/>
          <ac:picMkLst>
            <pc:docMk/>
            <pc:sldMk cId="0" sldId="256"/>
            <ac:picMk id="461" creationId="{00000000-0000-0000-0000-000000000000}"/>
          </ac:picMkLst>
        </pc:picChg>
      </pc:sldChg>
      <pc:sldChg chg="modSp mod modNotes">
        <pc:chgData name="Jamee Boozer" userId="742fff7fb779b077" providerId="LiveId" clId="{4F960564-6893-4805-9E08-DCDE983C05D7}" dt="2026-04-23T18:54:45.806" v="384" actId="20577"/>
        <pc:sldMkLst>
          <pc:docMk/>
          <pc:sldMk cId="0" sldId="257"/>
        </pc:sldMkLst>
        <pc:spChg chg="mod">
          <ac:chgData name="Jamee Boozer" userId="742fff7fb779b077" providerId="LiveId" clId="{4F960564-6893-4805-9E08-DCDE983C05D7}" dt="2026-04-23T18:54:45.806" v="384" actId="20577"/>
          <ac:spMkLst>
            <pc:docMk/>
            <pc:sldMk cId="0" sldId="257"/>
            <ac:spMk id="466" creationId="{00000000-0000-0000-0000-000000000000}"/>
          </ac:spMkLst>
        </pc:spChg>
        <pc:picChg chg="mod">
          <ac:chgData name="Jamee Boozer" userId="742fff7fb779b077" providerId="LiveId" clId="{4F960564-6893-4805-9E08-DCDE983C05D7}" dt="2026-04-23T18:29:19.223" v="25" actId="1036"/>
          <ac:picMkLst>
            <pc:docMk/>
            <pc:sldMk cId="0" sldId="257"/>
            <ac:picMk id="468" creationId="{00000000-0000-0000-0000-000000000000}"/>
          </ac:picMkLst>
        </pc:picChg>
      </pc:sldChg>
      <pc:sldChg chg="modSp mod">
        <pc:chgData name="Jamee Boozer" userId="742fff7fb779b077" providerId="LiveId" clId="{4F960564-6893-4805-9E08-DCDE983C05D7}" dt="2026-04-23T18:30:22.796" v="32" actId="692"/>
        <pc:sldMkLst>
          <pc:docMk/>
          <pc:sldMk cId="0" sldId="258"/>
        </pc:sldMkLst>
        <pc:spChg chg="mod">
          <ac:chgData name="Jamee Boozer" userId="742fff7fb779b077" providerId="LiveId" clId="{4F960564-6893-4805-9E08-DCDE983C05D7}" dt="2026-04-23T18:29:43.063" v="28" actId="27636"/>
          <ac:spMkLst>
            <pc:docMk/>
            <pc:sldMk cId="0" sldId="258"/>
            <ac:spMk id="473" creationId="{00000000-0000-0000-0000-000000000000}"/>
          </ac:spMkLst>
        </pc:spChg>
        <pc:spChg chg="mod">
          <ac:chgData name="Jamee Boozer" userId="742fff7fb779b077" providerId="LiveId" clId="{4F960564-6893-4805-9E08-DCDE983C05D7}" dt="2026-04-23T18:30:03.966" v="31" actId="255"/>
          <ac:spMkLst>
            <pc:docMk/>
            <pc:sldMk cId="0" sldId="258"/>
            <ac:spMk id="475" creationId="{00000000-0000-0000-0000-000000000000}"/>
          </ac:spMkLst>
        </pc:spChg>
        <pc:picChg chg="mod">
          <ac:chgData name="Jamee Boozer" userId="742fff7fb779b077" providerId="LiveId" clId="{4F960564-6893-4805-9E08-DCDE983C05D7}" dt="2026-04-23T18:30:22.796" v="32" actId="692"/>
          <ac:picMkLst>
            <pc:docMk/>
            <pc:sldMk cId="0" sldId="258"/>
            <ac:picMk id="477" creationId="{00000000-0000-0000-0000-000000000000}"/>
          </ac:picMkLst>
        </pc:picChg>
      </pc:sldChg>
      <pc:sldChg chg="modSp mod modNotes">
        <pc:chgData name="Jamee Boozer" userId="742fff7fb779b077" providerId="LiveId" clId="{4F960564-6893-4805-9E08-DCDE983C05D7}" dt="2026-04-23T18:53:30.525" v="375" actId="20577"/>
        <pc:sldMkLst>
          <pc:docMk/>
          <pc:sldMk cId="0" sldId="259"/>
        </pc:sldMkLst>
        <pc:spChg chg="mod">
          <ac:chgData name="Jamee Boozer" userId="742fff7fb779b077" providerId="LiveId" clId="{4F960564-6893-4805-9E08-DCDE983C05D7}" dt="2026-04-23T18:53:30.525" v="375" actId="20577"/>
          <ac:spMkLst>
            <pc:docMk/>
            <pc:sldMk cId="0" sldId="259"/>
            <ac:spMk id="482" creationId="{00000000-0000-0000-0000-000000000000}"/>
          </ac:spMkLst>
        </pc:spChg>
        <pc:picChg chg="mod">
          <ac:chgData name="Jamee Boozer" userId="742fff7fb779b077" providerId="LiveId" clId="{4F960564-6893-4805-9E08-DCDE983C05D7}" dt="2026-04-23T18:31:19.770" v="57" actId="1035"/>
          <ac:picMkLst>
            <pc:docMk/>
            <pc:sldMk cId="0" sldId="259"/>
            <ac:picMk id="491" creationId="{00000000-0000-0000-0000-000000000000}"/>
          </ac:picMkLst>
        </pc:picChg>
        <pc:picChg chg="mod">
          <ac:chgData name="Jamee Boozer" userId="742fff7fb779b077" providerId="LiveId" clId="{4F960564-6893-4805-9E08-DCDE983C05D7}" dt="2026-04-23T18:31:14.625" v="47" actId="1035"/>
          <ac:picMkLst>
            <pc:docMk/>
            <pc:sldMk cId="0" sldId="259"/>
            <ac:picMk id="492" creationId="{00000000-0000-0000-0000-000000000000}"/>
          </ac:picMkLst>
        </pc:picChg>
        <pc:picChg chg="mod">
          <ac:chgData name="Jamee Boozer" userId="742fff7fb779b077" providerId="LiveId" clId="{4F960564-6893-4805-9E08-DCDE983C05D7}" dt="2026-04-23T18:31:00.489" v="36" actId="108"/>
          <ac:picMkLst>
            <pc:docMk/>
            <pc:sldMk cId="0" sldId="259"/>
            <ac:picMk id="493" creationId="{00000000-0000-0000-0000-000000000000}"/>
          </ac:picMkLst>
        </pc:picChg>
        <pc:picChg chg="mod">
          <ac:chgData name="Jamee Boozer" userId="742fff7fb779b077" providerId="LiveId" clId="{4F960564-6893-4805-9E08-DCDE983C05D7}" dt="2026-04-23T18:31:08.782" v="38" actId="14100"/>
          <ac:picMkLst>
            <pc:docMk/>
            <pc:sldMk cId="0" sldId="259"/>
            <ac:picMk id="494" creationId="{00000000-0000-0000-0000-000000000000}"/>
          </ac:picMkLst>
        </pc:picChg>
      </pc:sldChg>
      <pc:sldChg chg="modSp mod">
        <pc:chgData name="Jamee Boozer" userId="742fff7fb779b077" providerId="LiveId" clId="{4F960564-6893-4805-9E08-DCDE983C05D7}" dt="2026-04-23T18:32:09.298" v="71" actId="1035"/>
        <pc:sldMkLst>
          <pc:docMk/>
          <pc:sldMk cId="0" sldId="260"/>
        </pc:sldMkLst>
        <pc:spChg chg="mod">
          <ac:chgData name="Jamee Boozer" userId="742fff7fb779b077" providerId="LiveId" clId="{4F960564-6893-4805-9E08-DCDE983C05D7}" dt="2026-04-23T18:31:49.465" v="68" actId="1036"/>
          <ac:spMkLst>
            <pc:docMk/>
            <pc:sldMk cId="0" sldId="260"/>
            <ac:spMk id="499" creationId="{00000000-0000-0000-0000-000000000000}"/>
          </ac:spMkLst>
        </pc:spChg>
        <pc:picChg chg="mod">
          <ac:chgData name="Jamee Boozer" userId="742fff7fb779b077" providerId="LiveId" clId="{4F960564-6893-4805-9E08-DCDE983C05D7}" dt="2026-04-23T18:32:09.298" v="71" actId="1035"/>
          <ac:picMkLst>
            <pc:docMk/>
            <pc:sldMk cId="0" sldId="260"/>
            <ac:picMk id="502" creationId="{00000000-0000-0000-0000-000000000000}"/>
          </ac:picMkLst>
        </pc:picChg>
      </pc:sldChg>
      <pc:sldChg chg="modSp mod">
        <pc:chgData name="Jamee Boozer" userId="742fff7fb779b077" providerId="LiveId" clId="{4F960564-6893-4805-9E08-DCDE983C05D7}" dt="2026-04-23T18:32:41.676" v="75" actId="1076"/>
        <pc:sldMkLst>
          <pc:docMk/>
          <pc:sldMk cId="0" sldId="261"/>
        </pc:sldMkLst>
        <pc:picChg chg="mod">
          <ac:chgData name="Jamee Boozer" userId="742fff7fb779b077" providerId="LiveId" clId="{4F960564-6893-4805-9E08-DCDE983C05D7}" dt="2026-04-23T18:32:41.676" v="75" actId="1076"/>
          <ac:picMkLst>
            <pc:docMk/>
            <pc:sldMk cId="0" sldId="261"/>
            <ac:picMk id="508" creationId="{00000000-0000-0000-0000-000000000000}"/>
          </ac:picMkLst>
        </pc:picChg>
      </pc:sldChg>
      <pc:sldChg chg="modSp mod">
        <pc:chgData name="Jamee Boozer" userId="742fff7fb779b077" providerId="LiveId" clId="{4F960564-6893-4805-9E08-DCDE983C05D7}" dt="2026-04-23T18:37:16.605" v="155" actId="1076"/>
        <pc:sldMkLst>
          <pc:docMk/>
          <pc:sldMk cId="0" sldId="262"/>
        </pc:sldMkLst>
        <pc:spChg chg="mod">
          <ac:chgData name="Jamee Boozer" userId="742fff7fb779b077" providerId="LiveId" clId="{4F960564-6893-4805-9E08-DCDE983C05D7}" dt="2026-04-23T18:37:16.605" v="155" actId="1076"/>
          <ac:spMkLst>
            <pc:docMk/>
            <pc:sldMk cId="0" sldId="262"/>
            <ac:spMk id="515" creationId="{00000000-0000-0000-0000-000000000000}"/>
          </ac:spMkLst>
        </pc:spChg>
        <pc:picChg chg="mod">
          <ac:chgData name="Jamee Boozer" userId="742fff7fb779b077" providerId="LiveId" clId="{4F960564-6893-4805-9E08-DCDE983C05D7}" dt="2026-04-23T18:33:16.037" v="78" actId="1076"/>
          <ac:picMkLst>
            <pc:docMk/>
            <pc:sldMk cId="0" sldId="262"/>
            <ac:picMk id="517" creationId="{00000000-0000-0000-0000-000000000000}"/>
          </ac:picMkLst>
        </pc:picChg>
      </pc:sldChg>
      <pc:sldChg chg="modSp mod">
        <pc:chgData name="Jamee Boozer" userId="742fff7fb779b077" providerId="LiveId" clId="{4F960564-6893-4805-9E08-DCDE983C05D7}" dt="2026-04-23T18:34:21.495" v="117" actId="1037"/>
        <pc:sldMkLst>
          <pc:docMk/>
          <pc:sldMk cId="0" sldId="263"/>
        </pc:sldMkLst>
        <pc:picChg chg="mod">
          <ac:chgData name="Jamee Boozer" userId="742fff7fb779b077" providerId="LiveId" clId="{4F960564-6893-4805-9E08-DCDE983C05D7}" dt="2026-04-23T18:34:09.371" v="97" actId="1036"/>
          <ac:picMkLst>
            <pc:docMk/>
            <pc:sldMk cId="0" sldId="263"/>
            <ac:picMk id="526" creationId="{00000000-0000-0000-0000-000000000000}"/>
          </ac:picMkLst>
        </pc:picChg>
        <pc:picChg chg="mod">
          <ac:chgData name="Jamee Boozer" userId="742fff7fb779b077" providerId="LiveId" clId="{4F960564-6893-4805-9E08-DCDE983C05D7}" dt="2026-04-23T18:34:21.495" v="117" actId="1037"/>
          <ac:picMkLst>
            <pc:docMk/>
            <pc:sldMk cId="0" sldId="263"/>
            <ac:picMk id="527" creationId="{00000000-0000-0000-0000-000000000000}"/>
          </ac:picMkLst>
        </pc:picChg>
      </pc:sldChg>
      <pc:sldChg chg="modSp mod">
        <pc:chgData name="Jamee Boozer" userId="742fff7fb779b077" providerId="LiveId" clId="{4F960564-6893-4805-9E08-DCDE983C05D7}" dt="2026-04-23T18:53:43.506" v="376" actId="313"/>
        <pc:sldMkLst>
          <pc:docMk/>
          <pc:sldMk cId="0" sldId="264"/>
        </pc:sldMkLst>
        <pc:spChg chg="mod">
          <ac:chgData name="Jamee Boozer" userId="742fff7fb779b077" providerId="LiveId" clId="{4F960564-6893-4805-9E08-DCDE983C05D7}" dt="2026-04-23T18:53:43.506" v="376" actId="313"/>
          <ac:spMkLst>
            <pc:docMk/>
            <pc:sldMk cId="0" sldId="264"/>
            <ac:spMk id="532" creationId="{00000000-0000-0000-0000-000000000000}"/>
          </ac:spMkLst>
        </pc:spChg>
        <pc:spChg chg="mod">
          <ac:chgData name="Jamee Boozer" userId="742fff7fb779b077" providerId="LiveId" clId="{4F960564-6893-4805-9E08-DCDE983C05D7}" dt="2026-04-23T18:36:19.609" v="153" actId="255"/>
          <ac:spMkLst>
            <pc:docMk/>
            <pc:sldMk cId="0" sldId="264"/>
            <ac:spMk id="533" creationId="{00000000-0000-0000-0000-000000000000}"/>
          </ac:spMkLst>
        </pc:spChg>
        <pc:spChg chg="mod">
          <ac:chgData name="Jamee Boozer" userId="742fff7fb779b077" providerId="LiveId" clId="{4F960564-6893-4805-9E08-DCDE983C05D7}" dt="2026-04-23T18:35:13.911" v="149" actId="20577"/>
          <ac:spMkLst>
            <pc:docMk/>
            <pc:sldMk cId="0" sldId="264"/>
            <ac:spMk id="534" creationId="{00000000-0000-0000-0000-000000000000}"/>
          </ac:spMkLst>
        </pc:spChg>
        <pc:picChg chg="mod">
          <ac:chgData name="Jamee Boozer" userId="742fff7fb779b077" providerId="LiveId" clId="{4F960564-6893-4805-9E08-DCDE983C05D7}" dt="2026-04-23T18:35:08.573" v="146" actId="1036"/>
          <ac:picMkLst>
            <pc:docMk/>
            <pc:sldMk cId="0" sldId="264"/>
            <ac:picMk id="535" creationId="{00000000-0000-0000-0000-000000000000}"/>
          </ac:picMkLst>
        </pc:picChg>
      </pc:sldChg>
      <pc:sldChg chg="modSp mod">
        <pc:chgData name="Jamee Boozer" userId="742fff7fb779b077" providerId="LiveId" clId="{4F960564-6893-4805-9E08-DCDE983C05D7}" dt="2026-04-23T18:53:55.204" v="377" actId="313"/>
        <pc:sldMkLst>
          <pc:docMk/>
          <pc:sldMk cId="0" sldId="266"/>
        </pc:sldMkLst>
        <pc:spChg chg="mod">
          <ac:chgData name="Jamee Boozer" userId="742fff7fb779b077" providerId="LiveId" clId="{4F960564-6893-4805-9E08-DCDE983C05D7}" dt="2026-04-23T18:53:55.204" v="377" actId="313"/>
          <ac:spMkLst>
            <pc:docMk/>
            <pc:sldMk cId="0" sldId="266"/>
            <ac:spMk id="547" creationId="{00000000-0000-0000-0000-000000000000}"/>
          </ac:spMkLst>
        </pc:spChg>
        <pc:spChg chg="mod">
          <ac:chgData name="Jamee Boozer" userId="742fff7fb779b077" providerId="LiveId" clId="{4F960564-6893-4805-9E08-DCDE983C05D7}" dt="2026-04-23T18:38:01.403" v="160" actId="20577"/>
          <ac:spMkLst>
            <pc:docMk/>
            <pc:sldMk cId="0" sldId="266"/>
            <ac:spMk id="548" creationId="{00000000-0000-0000-0000-000000000000}"/>
          </ac:spMkLst>
        </pc:spChg>
        <pc:spChg chg="mod">
          <ac:chgData name="Jamee Boozer" userId="742fff7fb779b077" providerId="LiveId" clId="{4F960564-6893-4805-9E08-DCDE983C05D7}" dt="2026-04-23T18:38:06.903" v="163" actId="20577"/>
          <ac:spMkLst>
            <pc:docMk/>
            <pc:sldMk cId="0" sldId="266"/>
            <ac:spMk id="549" creationId="{00000000-0000-0000-0000-000000000000}"/>
          </ac:spMkLst>
        </pc:spChg>
        <pc:picChg chg="mod">
          <ac:chgData name="Jamee Boozer" userId="742fff7fb779b077" providerId="LiveId" clId="{4F960564-6893-4805-9E08-DCDE983C05D7}" dt="2026-04-23T18:38:48.855" v="194" actId="1035"/>
          <ac:picMkLst>
            <pc:docMk/>
            <pc:sldMk cId="0" sldId="266"/>
            <ac:picMk id="550" creationId="{00000000-0000-0000-0000-000000000000}"/>
          </ac:picMkLst>
        </pc:picChg>
      </pc:sldChg>
      <pc:sldChg chg="modSp mod">
        <pc:chgData name="Jamee Boozer" userId="742fff7fb779b077" providerId="LiveId" clId="{4F960564-6893-4805-9E08-DCDE983C05D7}" dt="2026-04-23T18:39:21.248" v="196" actId="692"/>
        <pc:sldMkLst>
          <pc:docMk/>
          <pc:sldMk cId="0" sldId="268"/>
        </pc:sldMkLst>
        <pc:spChg chg="mod">
          <ac:chgData name="Jamee Boozer" userId="742fff7fb779b077" providerId="LiveId" clId="{4F960564-6893-4805-9E08-DCDE983C05D7}" dt="2026-04-23T18:28:24.821" v="8" actId="27636"/>
          <ac:spMkLst>
            <pc:docMk/>
            <pc:sldMk cId="0" sldId="268"/>
            <ac:spMk id="564" creationId="{00000000-0000-0000-0000-000000000000}"/>
          </ac:spMkLst>
        </pc:spChg>
        <pc:picChg chg="mod">
          <ac:chgData name="Jamee Boozer" userId="742fff7fb779b077" providerId="LiveId" clId="{4F960564-6893-4805-9E08-DCDE983C05D7}" dt="2026-04-23T18:39:21.248" v="196" actId="692"/>
          <ac:picMkLst>
            <pc:docMk/>
            <pc:sldMk cId="0" sldId="268"/>
            <ac:picMk id="567" creationId="{00000000-0000-0000-0000-000000000000}"/>
          </ac:picMkLst>
        </pc:picChg>
      </pc:sldChg>
      <pc:sldChg chg="modSp mod">
        <pc:chgData name="Jamee Boozer" userId="742fff7fb779b077" providerId="LiveId" clId="{4F960564-6893-4805-9E08-DCDE983C05D7}" dt="2026-04-23T18:39:58.311" v="198" actId="11530"/>
        <pc:sldMkLst>
          <pc:docMk/>
          <pc:sldMk cId="0" sldId="269"/>
        </pc:sldMkLst>
        <pc:picChg chg="mod">
          <ac:chgData name="Jamee Boozer" userId="742fff7fb779b077" providerId="LiveId" clId="{4F960564-6893-4805-9E08-DCDE983C05D7}" dt="2026-04-23T18:39:58.311" v="198" actId="11530"/>
          <ac:picMkLst>
            <pc:docMk/>
            <pc:sldMk cId="0" sldId="269"/>
            <ac:picMk id="576" creationId="{00000000-0000-0000-0000-000000000000}"/>
          </ac:picMkLst>
        </pc:picChg>
      </pc:sldChg>
      <pc:sldChg chg="modSp mod">
        <pc:chgData name="Jamee Boozer" userId="742fff7fb779b077" providerId="LiveId" clId="{4F960564-6893-4805-9E08-DCDE983C05D7}" dt="2026-04-23T18:54:03.676" v="378" actId="313"/>
        <pc:sldMkLst>
          <pc:docMk/>
          <pc:sldMk cId="0" sldId="270"/>
        </pc:sldMkLst>
        <pc:spChg chg="mod">
          <ac:chgData name="Jamee Boozer" userId="742fff7fb779b077" providerId="LiveId" clId="{4F960564-6893-4805-9E08-DCDE983C05D7}" dt="2026-04-23T18:54:03.676" v="378" actId="313"/>
          <ac:spMkLst>
            <pc:docMk/>
            <pc:sldMk cId="0" sldId="270"/>
            <ac:spMk id="582" creationId="{00000000-0000-0000-0000-000000000000}"/>
          </ac:spMkLst>
        </pc:spChg>
        <pc:spChg chg="mod">
          <ac:chgData name="Jamee Boozer" userId="742fff7fb779b077" providerId="LiveId" clId="{4F960564-6893-4805-9E08-DCDE983C05D7}" dt="2026-04-23T18:40:13.331" v="200" actId="27636"/>
          <ac:spMkLst>
            <pc:docMk/>
            <pc:sldMk cId="0" sldId="270"/>
            <ac:spMk id="583" creationId="{00000000-0000-0000-0000-000000000000}"/>
          </ac:spMkLst>
        </pc:spChg>
        <pc:picChg chg="mod">
          <ac:chgData name="Jamee Boozer" userId="742fff7fb779b077" providerId="LiveId" clId="{4F960564-6893-4805-9E08-DCDE983C05D7}" dt="2026-04-23T18:40:31.646" v="210" actId="1038"/>
          <ac:picMkLst>
            <pc:docMk/>
            <pc:sldMk cId="0" sldId="270"/>
            <ac:picMk id="585" creationId="{00000000-0000-0000-0000-000000000000}"/>
          </ac:picMkLst>
        </pc:picChg>
      </pc:sldChg>
      <pc:sldChg chg="modSp mod">
        <pc:chgData name="Jamee Boozer" userId="742fff7fb779b077" providerId="LiveId" clId="{4F960564-6893-4805-9E08-DCDE983C05D7}" dt="2026-04-23T18:40:56.156" v="212" actId="20577"/>
        <pc:sldMkLst>
          <pc:docMk/>
          <pc:sldMk cId="0" sldId="271"/>
        </pc:sldMkLst>
        <pc:spChg chg="mod">
          <ac:chgData name="Jamee Boozer" userId="742fff7fb779b077" providerId="LiveId" clId="{4F960564-6893-4805-9E08-DCDE983C05D7}" dt="2026-04-23T18:40:56.156" v="212" actId="20577"/>
          <ac:spMkLst>
            <pc:docMk/>
            <pc:sldMk cId="0" sldId="271"/>
            <ac:spMk id="591" creationId="{00000000-0000-0000-0000-000000000000}"/>
          </ac:spMkLst>
        </pc:spChg>
      </pc:sldChg>
      <pc:sldChg chg="addSp delSp modSp mod modClrScheme chgLayout">
        <pc:chgData name="Jamee Boozer" userId="742fff7fb779b077" providerId="LiveId" clId="{4F960564-6893-4805-9E08-DCDE983C05D7}" dt="2026-04-23T18:42:18.208" v="219" actId="478"/>
        <pc:sldMkLst>
          <pc:docMk/>
          <pc:sldMk cId="0" sldId="272"/>
        </pc:sldMkLst>
        <pc:spChg chg="add del mod ord">
          <ac:chgData name="Jamee Boozer" userId="742fff7fb779b077" providerId="LiveId" clId="{4F960564-6893-4805-9E08-DCDE983C05D7}" dt="2026-04-23T18:42:18.208" v="219" actId="478"/>
          <ac:spMkLst>
            <pc:docMk/>
            <pc:sldMk cId="0" sldId="272"/>
            <ac:spMk id="2" creationId="{0947698A-E4C1-2C7E-1264-EF0C753DE2E7}"/>
          </ac:spMkLst>
        </pc:spChg>
        <pc:spChg chg="mod ord">
          <ac:chgData name="Jamee Boozer" userId="742fff7fb779b077" providerId="LiveId" clId="{4F960564-6893-4805-9E08-DCDE983C05D7}" dt="2026-04-23T18:42:12.129" v="218" actId="700"/>
          <ac:spMkLst>
            <pc:docMk/>
            <pc:sldMk cId="0" sldId="272"/>
            <ac:spMk id="598" creationId="{00000000-0000-0000-0000-000000000000}"/>
          </ac:spMkLst>
        </pc:spChg>
        <pc:spChg chg="mod ord">
          <ac:chgData name="Jamee Boozer" userId="742fff7fb779b077" providerId="LiveId" clId="{4F960564-6893-4805-9E08-DCDE983C05D7}" dt="2026-04-23T18:42:12.129" v="218" actId="700"/>
          <ac:spMkLst>
            <pc:docMk/>
            <pc:sldMk cId="0" sldId="272"/>
            <ac:spMk id="599" creationId="{00000000-0000-0000-0000-000000000000}"/>
          </ac:spMkLst>
        </pc:spChg>
        <pc:spChg chg="mod ord">
          <ac:chgData name="Jamee Boozer" userId="742fff7fb779b077" providerId="LiveId" clId="{4F960564-6893-4805-9E08-DCDE983C05D7}" dt="2026-04-23T18:42:12.129" v="218" actId="700"/>
          <ac:spMkLst>
            <pc:docMk/>
            <pc:sldMk cId="0" sldId="272"/>
            <ac:spMk id="600" creationId="{00000000-0000-0000-0000-000000000000}"/>
          </ac:spMkLst>
        </pc:spChg>
        <pc:picChg chg="mod">
          <ac:chgData name="Jamee Boozer" userId="742fff7fb779b077" providerId="LiveId" clId="{4F960564-6893-4805-9E08-DCDE983C05D7}" dt="2026-04-23T18:41:43.107" v="215" actId="1076"/>
          <ac:picMkLst>
            <pc:docMk/>
            <pc:sldMk cId="0" sldId="272"/>
            <ac:picMk id="601" creationId="{00000000-0000-0000-0000-000000000000}"/>
          </ac:picMkLst>
        </pc:picChg>
      </pc:sldChg>
      <pc:sldChg chg="modSp mod">
        <pc:chgData name="Jamee Boozer" userId="742fff7fb779b077" providerId="LiveId" clId="{4F960564-6893-4805-9E08-DCDE983C05D7}" dt="2026-04-23T18:54:09.400" v="379" actId="313"/>
        <pc:sldMkLst>
          <pc:docMk/>
          <pc:sldMk cId="0" sldId="273"/>
        </pc:sldMkLst>
        <pc:spChg chg="mod">
          <ac:chgData name="Jamee Boozer" userId="742fff7fb779b077" providerId="LiveId" clId="{4F960564-6893-4805-9E08-DCDE983C05D7}" dt="2026-04-23T18:54:09.400" v="379" actId="313"/>
          <ac:spMkLst>
            <pc:docMk/>
            <pc:sldMk cId="0" sldId="273"/>
            <ac:spMk id="606" creationId="{00000000-0000-0000-0000-000000000000}"/>
          </ac:spMkLst>
        </pc:spChg>
        <pc:picChg chg="mod modCrop">
          <ac:chgData name="Jamee Boozer" userId="742fff7fb779b077" providerId="LiveId" clId="{4F960564-6893-4805-9E08-DCDE983C05D7}" dt="2026-04-23T18:43:33.806" v="234" actId="1038"/>
          <ac:picMkLst>
            <pc:docMk/>
            <pc:sldMk cId="0" sldId="273"/>
            <ac:picMk id="608" creationId="{00000000-0000-0000-0000-000000000000}"/>
          </ac:picMkLst>
        </pc:picChg>
      </pc:sldChg>
      <pc:sldChg chg="addSp delSp modSp mod modClrScheme chgLayout">
        <pc:chgData name="Jamee Boozer" userId="742fff7fb779b077" providerId="LiveId" clId="{4F960564-6893-4805-9E08-DCDE983C05D7}" dt="2026-04-23T18:47:29.576" v="314" actId="1038"/>
        <pc:sldMkLst>
          <pc:docMk/>
          <pc:sldMk cId="0" sldId="274"/>
        </pc:sldMkLst>
        <pc:spChg chg="add del mod ord">
          <ac:chgData name="Jamee Boozer" userId="742fff7fb779b077" providerId="LiveId" clId="{4F960564-6893-4805-9E08-DCDE983C05D7}" dt="2026-04-23T18:44:51.920" v="272" actId="700"/>
          <ac:spMkLst>
            <pc:docMk/>
            <pc:sldMk cId="0" sldId="274"/>
            <ac:spMk id="2" creationId="{F039CC33-C92E-37CF-525B-238BBA6D7681}"/>
          </ac:spMkLst>
        </pc:spChg>
        <pc:spChg chg="add del mod">
          <ac:chgData name="Jamee Boozer" userId="742fff7fb779b077" providerId="LiveId" clId="{4F960564-6893-4805-9E08-DCDE983C05D7}" dt="2026-04-23T18:44:50.991" v="271" actId="478"/>
          <ac:spMkLst>
            <pc:docMk/>
            <pc:sldMk cId="0" sldId="274"/>
            <ac:spMk id="4" creationId="{D2662F00-FD74-40F7-D932-B6DD9F28DD0F}"/>
          </ac:spMkLst>
        </pc:spChg>
        <pc:spChg chg="add mod ord">
          <ac:chgData name="Jamee Boozer" userId="742fff7fb779b077" providerId="LiveId" clId="{4F960564-6893-4805-9E08-DCDE983C05D7}" dt="2026-04-23T18:47:01.571" v="307" actId="20577"/>
          <ac:spMkLst>
            <pc:docMk/>
            <pc:sldMk cId="0" sldId="274"/>
            <ac:spMk id="5" creationId="{F58F90B6-A5B7-6742-BD28-1FDCF4B603EB}"/>
          </ac:spMkLst>
        </pc:spChg>
        <pc:spChg chg="add del mod">
          <ac:chgData name="Jamee Boozer" userId="742fff7fb779b077" providerId="LiveId" clId="{4F960564-6893-4805-9E08-DCDE983C05D7}" dt="2026-04-23T18:47:09.400" v="309" actId="478"/>
          <ac:spMkLst>
            <pc:docMk/>
            <pc:sldMk cId="0" sldId="274"/>
            <ac:spMk id="7" creationId="{708500ED-AA52-0644-D451-C0795A13B014}"/>
          </ac:spMkLst>
        </pc:spChg>
        <pc:spChg chg="mod ord">
          <ac:chgData name="Jamee Boozer" userId="742fff7fb779b077" providerId="LiveId" clId="{4F960564-6893-4805-9E08-DCDE983C05D7}" dt="2026-04-23T18:47:26.762" v="312" actId="14100"/>
          <ac:spMkLst>
            <pc:docMk/>
            <pc:sldMk cId="0" sldId="274"/>
            <ac:spMk id="613" creationId="{00000000-0000-0000-0000-000000000000}"/>
          </ac:spMkLst>
        </pc:spChg>
        <pc:spChg chg="mod ord">
          <ac:chgData name="Jamee Boozer" userId="742fff7fb779b077" providerId="LiveId" clId="{4F960564-6893-4805-9E08-DCDE983C05D7}" dt="2026-04-23T18:45:43.551" v="275" actId="700"/>
          <ac:spMkLst>
            <pc:docMk/>
            <pc:sldMk cId="0" sldId="274"/>
            <ac:spMk id="614" creationId="{00000000-0000-0000-0000-000000000000}"/>
          </ac:spMkLst>
        </pc:spChg>
        <pc:spChg chg="add del mod ord">
          <ac:chgData name="Jamee Boozer" userId="742fff7fb779b077" providerId="LiveId" clId="{4F960564-6893-4805-9E08-DCDE983C05D7}" dt="2026-04-23T18:47:05.781" v="308" actId="478"/>
          <ac:spMkLst>
            <pc:docMk/>
            <pc:sldMk cId="0" sldId="274"/>
            <ac:spMk id="615" creationId="{00000000-0000-0000-0000-000000000000}"/>
          </ac:spMkLst>
        </pc:spChg>
        <pc:picChg chg="mod">
          <ac:chgData name="Jamee Boozer" userId="742fff7fb779b077" providerId="LiveId" clId="{4F960564-6893-4805-9E08-DCDE983C05D7}" dt="2026-04-23T18:47:29.576" v="314" actId="1038"/>
          <ac:picMkLst>
            <pc:docMk/>
            <pc:sldMk cId="0" sldId="274"/>
            <ac:picMk id="616" creationId="{00000000-0000-0000-0000-000000000000}"/>
          </ac:picMkLst>
        </pc:picChg>
      </pc:sldChg>
      <pc:sldChg chg="addSp delSp modSp mod modClrScheme chgLayout">
        <pc:chgData name="Jamee Boozer" userId="742fff7fb779b077" providerId="LiveId" clId="{4F960564-6893-4805-9E08-DCDE983C05D7}" dt="2026-04-23T18:54:22.918" v="381" actId="313"/>
        <pc:sldMkLst>
          <pc:docMk/>
          <pc:sldMk cId="0" sldId="275"/>
        </pc:sldMkLst>
        <pc:spChg chg="add del mod ord">
          <ac:chgData name="Jamee Boozer" userId="742fff7fb779b077" providerId="LiveId" clId="{4F960564-6893-4805-9E08-DCDE983C05D7}" dt="2026-04-23T18:50:14.458" v="331" actId="700"/>
          <ac:spMkLst>
            <pc:docMk/>
            <pc:sldMk cId="0" sldId="275"/>
            <ac:spMk id="2" creationId="{C0E69423-A9DF-D77D-E778-8EB4083CF950}"/>
          </ac:spMkLst>
        </pc:spChg>
        <pc:spChg chg="add del mod ord">
          <ac:chgData name="Jamee Boozer" userId="742fff7fb779b077" providerId="LiveId" clId="{4F960564-6893-4805-9E08-DCDE983C05D7}" dt="2026-04-23T18:50:14.458" v="331" actId="700"/>
          <ac:spMkLst>
            <pc:docMk/>
            <pc:sldMk cId="0" sldId="275"/>
            <ac:spMk id="3" creationId="{A34DFC65-B5A7-4BD8-36FB-BB9D1E7581CD}"/>
          </ac:spMkLst>
        </pc:spChg>
        <pc:spChg chg="add del mod ord">
          <ac:chgData name="Jamee Boozer" userId="742fff7fb779b077" providerId="LiveId" clId="{4F960564-6893-4805-9E08-DCDE983C05D7}" dt="2026-04-23T18:50:14.458" v="331" actId="700"/>
          <ac:spMkLst>
            <pc:docMk/>
            <pc:sldMk cId="0" sldId="275"/>
            <ac:spMk id="4" creationId="{2D0D9B1C-02BD-BDEA-595E-653AC7DC8970}"/>
          </ac:spMkLst>
        </pc:spChg>
        <pc:spChg chg="add del mod ord">
          <ac:chgData name="Jamee Boozer" userId="742fff7fb779b077" providerId="LiveId" clId="{4F960564-6893-4805-9E08-DCDE983C05D7}" dt="2026-04-23T18:50:14.458" v="331" actId="700"/>
          <ac:spMkLst>
            <pc:docMk/>
            <pc:sldMk cId="0" sldId="275"/>
            <ac:spMk id="5" creationId="{0B615DC4-807E-0B94-49ED-14D7A7E4A9C9}"/>
          </ac:spMkLst>
        </pc:spChg>
        <pc:spChg chg="mod ord">
          <ac:chgData name="Jamee Boozer" userId="742fff7fb779b077" providerId="LiveId" clId="{4F960564-6893-4805-9E08-DCDE983C05D7}" dt="2026-04-23T18:50:14.458" v="331" actId="700"/>
          <ac:spMkLst>
            <pc:docMk/>
            <pc:sldMk cId="0" sldId="275"/>
            <ac:spMk id="622" creationId="{00000000-0000-0000-0000-000000000000}"/>
          </ac:spMkLst>
        </pc:spChg>
        <pc:spChg chg="mod ord">
          <ac:chgData name="Jamee Boozer" userId="742fff7fb779b077" providerId="LiveId" clId="{4F960564-6893-4805-9E08-DCDE983C05D7}" dt="2026-04-23T18:50:14.458" v="331" actId="700"/>
          <ac:spMkLst>
            <pc:docMk/>
            <pc:sldMk cId="0" sldId="275"/>
            <ac:spMk id="623" creationId="{00000000-0000-0000-0000-000000000000}"/>
          </ac:spMkLst>
        </pc:spChg>
        <pc:spChg chg="mod ord">
          <ac:chgData name="Jamee Boozer" userId="742fff7fb779b077" providerId="LiveId" clId="{4F960564-6893-4805-9E08-DCDE983C05D7}" dt="2026-04-23T18:50:14.458" v="331" actId="700"/>
          <ac:spMkLst>
            <pc:docMk/>
            <pc:sldMk cId="0" sldId="275"/>
            <ac:spMk id="624" creationId="{00000000-0000-0000-0000-000000000000}"/>
          </ac:spMkLst>
        </pc:spChg>
        <pc:spChg chg="mod ord">
          <ac:chgData name="Jamee Boozer" userId="742fff7fb779b077" providerId="LiveId" clId="{4F960564-6893-4805-9E08-DCDE983C05D7}" dt="2026-04-23T18:50:14.458" v="331" actId="700"/>
          <ac:spMkLst>
            <pc:docMk/>
            <pc:sldMk cId="0" sldId="275"/>
            <ac:spMk id="625" creationId="{00000000-0000-0000-0000-000000000000}"/>
          </ac:spMkLst>
        </pc:spChg>
        <pc:spChg chg="mod ord">
          <ac:chgData name="Jamee Boozer" userId="742fff7fb779b077" providerId="LiveId" clId="{4F960564-6893-4805-9E08-DCDE983C05D7}" dt="2026-04-23T18:54:18.183" v="380" actId="313"/>
          <ac:spMkLst>
            <pc:docMk/>
            <pc:sldMk cId="0" sldId="275"/>
            <ac:spMk id="626" creationId="{00000000-0000-0000-0000-000000000000}"/>
          </ac:spMkLst>
        </pc:spChg>
        <pc:spChg chg="mod ord">
          <ac:chgData name="Jamee Boozer" userId="742fff7fb779b077" providerId="LiveId" clId="{4F960564-6893-4805-9E08-DCDE983C05D7}" dt="2026-04-23T18:54:22.918" v="381" actId="313"/>
          <ac:spMkLst>
            <pc:docMk/>
            <pc:sldMk cId="0" sldId="275"/>
            <ac:spMk id="627" creationId="{00000000-0000-0000-0000-000000000000}"/>
          </ac:spMkLst>
        </pc:spChg>
        <pc:picChg chg="mod modCrop">
          <ac:chgData name="Jamee Boozer" userId="742fff7fb779b077" providerId="LiveId" clId="{4F960564-6893-4805-9E08-DCDE983C05D7}" dt="2026-04-23T18:51:17.665" v="347" actId="1036"/>
          <ac:picMkLst>
            <pc:docMk/>
            <pc:sldMk cId="0" sldId="275"/>
            <ac:picMk id="628" creationId="{00000000-0000-0000-0000-000000000000}"/>
          </ac:picMkLst>
        </pc:picChg>
      </pc:sldChg>
      <pc:sldChg chg="modSp mod">
        <pc:chgData name="Jamee Boozer" userId="742fff7fb779b077" providerId="LiveId" clId="{4F960564-6893-4805-9E08-DCDE983C05D7}" dt="2026-04-23T18:54:27.837" v="382" actId="313"/>
        <pc:sldMkLst>
          <pc:docMk/>
          <pc:sldMk cId="0" sldId="276"/>
        </pc:sldMkLst>
        <pc:spChg chg="mod">
          <ac:chgData name="Jamee Boozer" userId="742fff7fb779b077" providerId="LiveId" clId="{4F960564-6893-4805-9E08-DCDE983C05D7}" dt="2026-04-23T18:54:27.837" v="382" actId="313"/>
          <ac:spMkLst>
            <pc:docMk/>
            <pc:sldMk cId="0" sldId="276"/>
            <ac:spMk id="634" creationId="{00000000-0000-0000-0000-000000000000}"/>
          </ac:spMkLst>
        </pc:spChg>
        <pc:picChg chg="mod">
          <ac:chgData name="Jamee Boozer" userId="742fff7fb779b077" providerId="LiveId" clId="{4F960564-6893-4805-9E08-DCDE983C05D7}" dt="2026-04-23T18:51:42.055" v="365" actId="1076"/>
          <ac:picMkLst>
            <pc:docMk/>
            <pc:sldMk cId="0" sldId="276"/>
            <ac:picMk id="63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c9015022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c901502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c9015022e6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c9015022e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c9015022e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c9015022e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c9015022e6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c9015022e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10-15 minutes</a:t>
            </a:r>
            <a:endParaRPr/>
          </a:p>
          <a:p>
            <a:pPr marL="0" lvl="0" indent="0" algn="l" rtl="0">
              <a:spcBef>
                <a:spcPts val="0"/>
              </a:spcBef>
              <a:spcAft>
                <a:spcPts val="0"/>
              </a:spcAft>
              <a:buNone/>
            </a:pPr>
            <a:r>
              <a:rPr lang="en"/>
              <a:t>Discuss as a class once everyone has made their final decisions:</a:t>
            </a:r>
            <a:endParaRPr/>
          </a:p>
          <a:p>
            <a:pPr marL="0" lvl="0" indent="0" algn="l" rtl="0">
              <a:spcBef>
                <a:spcPts val="0"/>
              </a:spcBef>
              <a:spcAft>
                <a:spcPts val="0"/>
              </a:spcAft>
              <a:buNone/>
            </a:pPr>
            <a:r>
              <a:rPr lang="en"/>
              <a:t>What did you prioritize when making your decision (security, diplomacy, speed, rights), and why?</a:t>
            </a:r>
            <a:endParaRPr/>
          </a:p>
          <a:p>
            <a:pPr marL="0" lvl="0" indent="0" algn="l" rtl="0">
              <a:spcBef>
                <a:spcPts val="0"/>
              </a:spcBef>
              <a:spcAft>
                <a:spcPts val="0"/>
              </a:spcAft>
              <a:buNone/>
            </a:pPr>
            <a:r>
              <a:rPr lang="en"/>
              <a:t>What information would you want before making a real decision?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c9015022e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c9015022e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c9015022e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c9015022e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c9015022e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c9015022e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c9015022e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3c9015022e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c9015022e6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c9015022e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c9015022e6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c9015022e6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c9015022e6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c9015022e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c9015022e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c9015022e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c9015022e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c9015022e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c9015022e6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c9015022e6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c9015022e6_0_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c9015022e6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c9015022e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c9015022e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students have shared and discussed with a partner take some volunteers to share their responses and discuss as a class. </a:t>
            </a:r>
            <a:endParaRPr/>
          </a:p>
          <a:p>
            <a:pPr marL="0" lvl="0" indent="0" algn="l" rtl="0">
              <a:spcBef>
                <a:spcPts val="0"/>
              </a:spcBef>
              <a:spcAft>
                <a:spcPts val="0"/>
              </a:spcAft>
              <a:buNone/>
            </a:pPr>
            <a:r>
              <a:rPr lang="en"/>
              <a:t>Make note of themes that are recurrent on the board for students to see.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cc2a7b5b7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cc2a7b5b7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c9015022e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c9015022e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c9015022e6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c9015022e6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cc2a7b5b7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cc2a7b5b7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cc2a7b5b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cc2a7b5b7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c9015022e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c9015022e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USTOM">
    <p:spTree>
      <p:nvGrpSpPr>
        <p:cNvPr id="1" name="Shape 9"/>
        <p:cNvGrpSpPr/>
        <p:nvPr/>
      </p:nvGrpSpPr>
      <p:grpSpPr>
        <a:xfrm>
          <a:off x="0" y="0"/>
          <a:ext cx="0" cy="0"/>
          <a:chOff x="0" y="0"/>
          <a:chExt cx="0" cy="0"/>
        </a:xfrm>
      </p:grpSpPr>
      <p:sp>
        <p:nvSpPr>
          <p:cNvPr id="10" name="Google Shape;10;p2"/>
          <p:cNvSpPr/>
          <p:nvPr/>
        </p:nvSpPr>
        <p:spPr>
          <a:xfrm>
            <a:off x="274950" y="284775"/>
            <a:ext cx="8598900" cy="24789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11" name="Google Shape;11;p2"/>
          <p:cNvSpPr/>
          <p:nvPr/>
        </p:nvSpPr>
        <p:spPr>
          <a:xfrm>
            <a:off x="274950" y="2975835"/>
            <a:ext cx="4201200" cy="1313700"/>
          </a:xfrm>
          <a:prstGeom prst="roundRect">
            <a:avLst>
              <a:gd name="adj" fmla="val 16667"/>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latin typeface="DM Sans Light"/>
              <a:ea typeface="DM Sans Light"/>
              <a:cs typeface="DM Sans Light"/>
              <a:sym typeface="DM Sans Light"/>
            </a:endParaRPr>
          </a:p>
        </p:txBody>
      </p:sp>
      <p:sp>
        <p:nvSpPr>
          <p:cNvPr id="12" name="Google Shape;12;p2"/>
          <p:cNvSpPr/>
          <p:nvPr/>
        </p:nvSpPr>
        <p:spPr>
          <a:xfrm>
            <a:off x="274950" y="4501727"/>
            <a:ext cx="8598900" cy="357000"/>
          </a:xfrm>
          <a:prstGeom prst="roundRect">
            <a:avLst>
              <a:gd name="adj" fmla="val 34148"/>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100">
              <a:latin typeface="Della Respira"/>
              <a:ea typeface="Della Respira"/>
              <a:cs typeface="Della Respira"/>
              <a:sym typeface="Della Respira"/>
            </a:endParaRPr>
          </a:p>
        </p:txBody>
      </p:sp>
      <p:sp>
        <p:nvSpPr>
          <p:cNvPr id="13" name="Google Shape;13;p2"/>
          <p:cNvSpPr txBox="1">
            <a:spLocks noGrp="1"/>
          </p:cNvSpPr>
          <p:nvPr>
            <p:ph type="title"/>
          </p:nvPr>
        </p:nvSpPr>
        <p:spPr>
          <a:xfrm>
            <a:off x="274725" y="312763"/>
            <a:ext cx="8598900" cy="2478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
        <p:nvSpPr>
          <p:cNvPr id="14" name="Google Shape;14;p2"/>
          <p:cNvSpPr txBox="1">
            <a:spLocks noGrp="1"/>
          </p:cNvSpPr>
          <p:nvPr>
            <p:ph type="subTitle" idx="1"/>
          </p:nvPr>
        </p:nvSpPr>
        <p:spPr>
          <a:xfrm>
            <a:off x="274725" y="2971100"/>
            <a:ext cx="4213200" cy="1313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2"/>
          </p:nvPr>
        </p:nvSpPr>
        <p:spPr>
          <a:xfrm>
            <a:off x="279625" y="4509075"/>
            <a:ext cx="8598900" cy="35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udent Page 1 Alt">
  <p:cSld name="CUSTOM_7_1">
    <p:bg>
      <p:bgPr>
        <a:solidFill>
          <a:schemeClr val="dk2"/>
        </a:solidFill>
        <a:effectLst/>
      </p:bgPr>
    </p:bg>
    <p:spTree>
      <p:nvGrpSpPr>
        <p:cNvPr id="1" name="Shape 105"/>
        <p:cNvGrpSpPr/>
        <p:nvPr/>
      </p:nvGrpSpPr>
      <p:grpSpPr>
        <a:xfrm>
          <a:off x="0" y="0"/>
          <a:ext cx="0" cy="0"/>
          <a:chOff x="0" y="0"/>
          <a:chExt cx="0" cy="0"/>
        </a:xfrm>
      </p:grpSpPr>
      <p:sp>
        <p:nvSpPr>
          <p:cNvPr id="106" name="Google Shape;106;p11"/>
          <p:cNvSpPr>
            <a:spLocks noGrp="1"/>
          </p:cNvSpPr>
          <p:nvPr>
            <p:ph type="pic" idx="2"/>
          </p:nvPr>
        </p:nvSpPr>
        <p:spPr>
          <a:xfrm>
            <a:off x="2547100" y="1159275"/>
            <a:ext cx="6326700" cy="3705000"/>
          </a:xfrm>
          <a:prstGeom prst="roundRect">
            <a:avLst>
              <a:gd name="adj" fmla="val 6538"/>
            </a:avLst>
          </a:prstGeom>
          <a:noFill/>
          <a:ln w="9525" cap="flat" cmpd="sng">
            <a:solidFill>
              <a:srgbClr val="000000"/>
            </a:solidFill>
            <a:prstDash val="solid"/>
            <a:round/>
            <a:headEnd type="none" w="sm" len="sm"/>
            <a:tailEnd type="none" w="sm" len="sm"/>
          </a:ln>
        </p:spPr>
      </p:sp>
      <p:sp>
        <p:nvSpPr>
          <p:cNvPr id="107" name="Google Shape;107;p11"/>
          <p:cNvSpPr txBox="1">
            <a:spLocks noGrp="1"/>
          </p:cNvSpPr>
          <p:nvPr>
            <p:ph type="body" idx="1"/>
          </p:nvPr>
        </p:nvSpPr>
        <p:spPr>
          <a:xfrm>
            <a:off x="496375" y="1377200"/>
            <a:ext cx="1663800" cy="3250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08" name="Google Shape;108;p11"/>
          <p:cNvSpPr/>
          <p:nvPr/>
        </p:nvSpPr>
        <p:spPr>
          <a:xfrm>
            <a:off x="2547100" y="284775"/>
            <a:ext cx="6326700" cy="70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109" name="Google Shape;109;p11"/>
          <p:cNvSpPr/>
          <p:nvPr/>
        </p:nvSpPr>
        <p:spPr>
          <a:xfrm>
            <a:off x="274950" y="284775"/>
            <a:ext cx="2096400" cy="7044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110" name="Google Shape;110;p11"/>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111" name="Google Shape;111;p11"/>
          <p:cNvSpPr txBox="1">
            <a:spLocks noGrp="1"/>
          </p:cNvSpPr>
          <p:nvPr>
            <p:ph type="subTitle" idx="3"/>
          </p:nvPr>
        </p:nvSpPr>
        <p:spPr>
          <a:xfrm>
            <a:off x="274950" y="284775"/>
            <a:ext cx="20964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udent Page 1 Editable">
  <p:cSld name="CUSTOM_7_1_1">
    <p:bg>
      <p:bgPr>
        <a:solidFill>
          <a:schemeClr val="dk2"/>
        </a:solidFill>
        <a:effectLst/>
      </p:bgPr>
    </p:bg>
    <p:spTree>
      <p:nvGrpSpPr>
        <p:cNvPr id="1" name="Shape 112"/>
        <p:cNvGrpSpPr/>
        <p:nvPr/>
      </p:nvGrpSpPr>
      <p:grpSpPr>
        <a:xfrm>
          <a:off x="0" y="0"/>
          <a:ext cx="0" cy="0"/>
          <a:chOff x="0" y="0"/>
          <a:chExt cx="0" cy="0"/>
        </a:xfrm>
      </p:grpSpPr>
      <p:sp>
        <p:nvSpPr>
          <p:cNvPr id="113" name="Google Shape;113;p12"/>
          <p:cNvSpPr>
            <a:spLocks noGrp="1"/>
          </p:cNvSpPr>
          <p:nvPr>
            <p:ph type="pic" idx="2"/>
          </p:nvPr>
        </p:nvSpPr>
        <p:spPr>
          <a:xfrm>
            <a:off x="4672600" y="1159275"/>
            <a:ext cx="4201200" cy="3705000"/>
          </a:xfrm>
          <a:prstGeom prst="roundRect">
            <a:avLst>
              <a:gd name="adj" fmla="val 6294"/>
            </a:avLst>
          </a:prstGeom>
          <a:noFill/>
          <a:ln w="9525" cap="flat" cmpd="sng">
            <a:solidFill>
              <a:srgbClr val="000000"/>
            </a:solidFill>
            <a:prstDash val="solid"/>
            <a:round/>
            <a:headEnd type="none" w="sm" len="sm"/>
            <a:tailEnd type="none" w="sm" len="sm"/>
          </a:ln>
        </p:spPr>
      </p:sp>
      <p:sp>
        <p:nvSpPr>
          <p:cNvPr id="114" name="Google Shape;114;p12"/>
          <p:cNvSpPr txBox="1">
            <a:spLocks noGrp="1"/>
          </p:cNvSpPr>
          <p:nvPr>
            <p:ph type="body" idx="1"/>
          </p:nvPr>
        </p:nvSpPr>
        <p:spPr>
          <a:xfrm>
            <a:off x="496375" y="1377200"/>
            <a:ext cx="3772800" cy="3250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15" name="Google Shape;115;p12"/>
          <p:cNvSpPr/>
          <p:nvPr/>
        </p:nvSpPr>
        <p:spPr>
          <a:xfrm>
            <a:off x="2547100" y="284775"/>
            <a:ext cx="6326700" cy="70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116" name="Google Shape;116;p12"/>
          <p:cNvSpPr/>
          <p:nvPr/>
        </p:nvSpPr>
        <p:spPr>
          <a:xfrm>
            <a:off x="274950" y="284775"/>
            <a:ext cx="2096400" cy="7044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117" name="Google Shape;117;p12"/>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118" name="Google Shape;118;p12"/>
          <p:cNvSpPr txBox="1">
            <a:spLocks noGrp="1"/>
          </p:cNvSpPr>
          <p:nvPr>
            <p:ph type="subTitle" idx="3"/>
          </p:nvPr>
        </p:nvSpPr>
        <p:spPr>
          <a:xfrm>
            <a:off x="274950" y="284775"/>
            <a:ext cx="20964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udent Page 2">
  <p:cSld name="CUSTOM_8">
    <p:bg>
      <p:bgPr>
        <a:solidFill>
          <a:schemeClr val="lt2"/>
        </a:solidFill>
        <a:effectLst/>
      </p:bgPr>
    </p:bg>
    <p:spTree>
      <p:nvGrpSpPr>
        <p:cNvPr id="1" name="Shape 119"/>
        <p:cNvGrpSpPr/>
        <p:nvPr/>
      </p:nvGrpSpPr>
      <p:grpSpPr>
        <a:xfrm>
          <a:off x="0" y="0"/>
          <a:ext cx="0" cy="0"/>
          <a:chOff x="0" y="0"/>
          <a:chExt cx="0" cy="0"/>
        </a:xfrm>
      </p:grpSpPr>
      <p:sp>
        <p:nvSpPr>
          <p:cNvPr id="120" name="Google Shape;120;p13"/>
          <p:cNvSpPr>
            <a:spLocks noGrp="1"/>
          </p:cNvSpPr>
          <p:nvPr>
            <p:ph type="pic" idx="2"/>
          </p:nvPr>
        </p:nvSpPr>
        <p:spPr>
          <a:xfrm>
            <a:off x="6777400" y="1159275"/>
            <a:ext cx="2096400" cy="3705000"/>
          </a:xfrm>
          <a:prstGeom prst="roundRect">
            <a:avLst>
              <a:gd name="adj" fmla="val 11005"/>
            </a:avLst>
          </a:prstGeom>
          <a:noFill/>
          <a:ln w="9525" cap="flat" cmpd="sng">
            <a:solidFill>
              <a:srgbClr val="000000"/>
            </a:solidFill>
            <a:prstDash val="solid"/>
            <a:round/>
            <a:headEnd type="none" w="sm" len="sm"/>
            <a:tailEnd type="none" w="sm" len="sm"/>
          </a:ln>
        </p:spPr>
      </p:sp>
      <p:sp>
        <p:nvSpPr>
          <p:cNvPr id="121" name="Google Shape;121;p13"/>
          <p:cNvSpPr/>
          <p:nvPr/>
        </p:nvSpPr>
        <p:spPr>
          <a:xfrm>
            <a:off x="274950" y="1164975"/>
            <a:ext cx="6326700" cy="36936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22" name="Google Shape;122;p13"/>
          <p:cNvSpPr txBox="1">
            <a:spLocks noGrp="1"/>
          </p:cNvSpPr>
          <p:nvPr>
            <p:ph type="body" idx="1"/>
          </p:nvPr>
        </p:nvSpPr>
        <p:spPr>
          <a:xfrm>
            <a:off x="545275" y="1321275"/>
            <a:ext cx="5795400" cy="3306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23" name="Google Shape;123;p13"/>
          <p:cNvSpPr/>
          <p:nvPr/>
        </p:nvSpPr>
        <p:spPr>
          <a:xfrm>
            <a:off x="274950" y="284775"/>
            <a:ext cx="6326700" cy="70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124" name="Google Shape;124;p13"/>
          <p:cNvSpPr/>
          <p:nvPr/>
        </p:nvSpPr>
        <p:spPr>
          <a:xfrm>
            <a:off x="6777400" y="284775"/>
            <a:ext cx="2096400" cy="704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125" name="Google Shape;125;p13"/>
          <p:cNvSpPr txBox="1">
            <a:spLocks noGrp="1"/>
          </p:cNvSpPr>
          <p:nvPr>
            <p:ph type="title"/>
          </p:nvPr>
        </p:nvSpPr>
        <p:spPr>
          <a:xfrm>
            <a:off x="27495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126" name="Google Shape;126;p13"/>
          <p:cNvSpPr txBox="1">
            <a:spLocks noGrp="1"/>
          </p:cNvSpPr>
          <p:nvPr>
            <p:ph type="subTitle" idx="3"/>
          </p:nvPr>
        </p:nvSpPr>
        <p:spPr>
          <a:xfrm>
            <a:off x="6777400" y="284775"/>
            <a:ext cx="20964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udent Page 3">
  <p:cSld name="CUSTOM_9">
    <p:spTree>
      <p:nvGrpSpPr>
        <p:cNvPr id="1" name="Shape 127"/>
        <p:cNvGrpSpPr/>
        <p:nvPr/>
      </p:nvGrpSpPr>
      <p:grpSpPr>
        <a:xfrm>
          <a:off x="0" y="0"/>
          <a:ext cx="0" cy="0"/>
          <a:chOff x="0" y="0"/>
          <a:chExt cx="0" cy="0"/>
        </a:xfrm>
      </p:grpSpPr>
      <p:sp>
        <p:nvSpPr>
          <p:cNvPr id="128" name="Google Shape;128;p14"/>
          <p:cNvSpPr>
            <a:spLocks noGrp="1"/>
          </p:cNvSpPr>
          <p:nvPr>
            <p:ph type="pic" idx="2"/>
          </p:nvPr>
        </p:nvSpPr>
        <p:spPr>
          <a:xfrm>
            <a:off x="274950" y="284775"/>
            <a:ext cx="2096400" cy="3705000"/>
          </a:xfrm>
          <a:prstGeom prst="roundRect">
            <a:avLst>
              <a:gd name="adj" fmla="val 11005"/>
            </a:avLst>
          </a:prstGeom>
          <a:noFill/>
          <a:ln w="9525" cap="flat" cmpd="sng">
            <a:solidFill>
              <a:srgbClr val="000000"/>
            </a:solidFill>
            <a:prstDash val="solid"/>
            <a:round/>
            <a:headEnd type="none" w="sm" len="sm"/>
            <a:tailEnd type="none" w="sm" len="sm"/>
          </a:ln>
        </p:spPr>
      </p:sp>
      <p:sp>
        <p:nvSpPr>
          <p:cNvPr id="129" name="Google Shape;129;p14"/>
          <p:cNvSpPr/>
          <p:nvPr/>
        </p:nvSpPr>
        <p:spPr>
          <a:xfrm>
            <a:off x="2547100" y="1164975"/>
            <a:ext cx="6326700" cy="3693600"/>
          </a:xfrm>
          <a:prstGeom prst="roundRect">
            <a:avLst>
              <a:gd name="adj" fmla="val 5734"/>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30" name="Google Shape;130;p14"/>
          <p:cNvSpPr txBox="1">
            <a:spLocks noGrp="1"/>
          </p:cNvSpPr>
          <p:nvPr>
            <p:ph type="body" idx="1"/>
          </p:nvPr>
        </p:nvSpPr>
        <p:spPr>
          <a:xfrm>
            <a:off x="2819407" y="1323219"/>
            <a:ext cx="5795400" cy="3306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31" name="Google Shape;131;p14"/>
          <p:cNvSpPr/>
          <p:nvPr/>
        </p:nvSpPr>
        <p:spPr>
          <a:xfrm>
            <a:off x="2547100" y="284775"/>
            <a:ext cx="6326700" cy="70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132" name="Google Shape;132;p14"/>
          <p:cNvSpPr/>
          <p:nvPr/>
        </p:nvSpPr>
        <p:spPr>
          <a:xfrm>
            <a:off x="274950" y="4154175"/>
            <a:ext cx="2096400" cy="7044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133" name="Google Shape;133;p14"/>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134" name="Google Shape;134;p14"/>
          <p:cNvSpPr txBox="1">
            <a:spLocks noGrp="1"/>
          </p:cNvSpPr>
          <p:nvPr>
            <p:ph type="subTitle" idx="3"/>
          </p:nvPr>
        </p:nvSpPr>
        <p:spPr>
          <a:xfrm>
            <a:off x="274950" y="4154175"/>
            <a:ext cx="20964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udent Page 4">
  <p:cSld name="CUSTOM_10">
    <p:bg>
      <p:bgPr>
        <a:solidFill>
          <a:schemeClr val="accent2"/>
        </a:solidFill>
        <a:effectLst/>
      </p:bgPr>
    </p:bg>
    <p:spTree>
      <p:nvGrpSpPr>
        <p:cNvPr id="1" name="Shape 135"/>
        <p:cNvGrpSpPr/>
        <p:nvPr/>
      </p:nvGrpSpPr>
      <p:grpSpPr>
        <a:xfrm>
          <a:off x="0" y="0"/>
          <a:ext cx="0" cy="0"/>
          <a:chOff x="0" y="0"/>
          <a:chExt cx="0" cy="0"/>
        </a:xfrm>
      </p:grpSpPr>
      <p:sp>
        <p:nvSpPr>
          <p:cNvPr id="136" name="Google Shape;136;p15"/>
          <p:cNvSpPr/>
          <p:nvPr/>
        </p:nvSpPr>
        <p:spPr>
          <a:xfrm>
            <a:off x="274950" y="1164975"/>
            <a:ext cx="6326700" cy="3693600"/>
          </a:xfrm>
          <a:prstGeom prst="roundRect">
            <a:avLst>
              <a:gd name="adj" fmla="val 5734"/>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37" name="Google Shape;137;p15"/>
          <p:cNvSpPr txBox="1">
            <a:spLocks noGrp="1"/>
          </p:cNvSpPr>
          <p:nvPr>
            <p:ph type="body" idx="1"/>
          </p:nvPr>
        </p:nvSpPr>
        <p:spPr>
          <a:xfrm>
            <a:off x="559275" y="1335950"/>
            <a:ext cx="5760300" cy="31809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38" name="Google Shape;138;p15"/>
          <p:cNvSpPr>
            <a:spLocks noGrp="1"/>
          </p:cNvSpPr>
          <p:nvPr>
            <p:ph type="pic" idx="2"/>
          </p:nvPr>
        </p:nvSpPr>
        <p:spPr>
          <a:xfrm>
            <a:off x="6777400" y="284775"/>
            <a:ext cx="2096400" cy="3705000"/>
          </a:xfrm>
          <a:prstGeom prst="roundRect">
            <a:avLst>
              <a:gd name="adj" fmla="val 11005"/>
            </a:avLst>
          </a:prstGeom>
          <a:noFill/>
          <a:ln w="9525" cap="flat" cmpd="sng">
            <a:solidFill>
              <a:srgbClr val="000000"/>
            </a:solidFill>
            <a:prstDash val="solid"/>
            <a:round/>
            <a:headEnd type="none" w="sm" len="sm"/>
            <a:tailEnd type="none" w="sm" len="sm"/>
          </a:ln>
        </p:spPr>
      </p:sp>
      <p:sp>
        <p:nvSpPr>
          <p:cNvPr id="139" name="Google Shape;139;p15"/>
          <p:cNvSpPr/>
          <p:nvPr/>
        </p:nvSpPr>
        <p:spPr>
          <a:xfrm>
            <a:off x="274950" y="284775"/>
            <a:ext cx="6326700" cy="704400"/>
          </a:xfrm>
          <a:prstGeom prst="roundRect">
            <a:avLst>
              <a:gd name="adj" fmla="val 25275"/>
            </a:avLst>
          </a:prstGeom>
          <a:solidFill>
            <a:schemeClr val="lt1"/>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140" name="Google Shape;140;p15"/>
          <p:cNvSpPr/>
          <p:nvPr/>
        </p:nvSpPr>
        <p:spPr>
          <a:xfrm>
            <a:off x="6777400" y="4154175"/>
            <a:ext cx="2096400" cy="704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141" name="Google Shape;141;p15"/>
          <p:cNvSpPr txBox="1">
            <a:spLocks noGrp="1"/>
          </p:cNvSpPr>
          <p:nvPr>
            <p:ph type="title"/>
          </p:nvPr>
        </p:nvSpPr>
        <p:spPr>
          <a:xfrm>
            <a:off x="27495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142" name="Google Shape;142;p15"/>
          <p:cNvSpPr txBox="1">
            <a:spLocks noGrp="1"/>
          </p:cNvSpPr>
          <p:nvPr>
            <p:ph type="subTitle" idx="3"/>
          </p:nvPr>
        </p:nvSpPr>
        <p:spPr>
          <a:xfrm>
            <a:off x="6777400" y="4154175"/>
            <a:ext cx="20964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cSld name="CUSTOM_11">
    <p:bg>
      <p:bgPr>
        <a:solidFill>
          <a:schemeClr val="dk2"/>
        </a:solidFill>
        <a:effectLst/>
      </p:bgPr>
    </p:bg>
    <p:spTree>
      <p:nvGrpSpPr>
        <p:cNvPr id="1" name="Shape 143"/>
        <p:cNvGrpSpPr/>
        <p:nvPr/>
      </p:nvGrpSpPr>
      <p:grpSpPr>
        <a:xfrm>
          <a:off x="0" y="0"/>
          <a:ext cx="0" cy="0"/>
          <a:chOff x="0" y="0"/>
          <a:chExt cx="0" cy="0"/>
        </a:xfrm>
      </p:grpSpPr>
      <p:sp>
        <p:nvSpPr>
          <p:cNvPr id="144" name="Google Shape;144;p16"/>
          <p:cNvSpPr/>
          <p:nvPr/>
        </p:nvSpPr>
        <p:spPr>
          <a:xfrm>
            <a:off x="4672650" y="1348125"/>
            <a:ext cx="4201200" cy="3510600"/>
          </a:xfrm>
          <a:prstGeom prst="roundRect">
            <a:avLst>
              <a:gd name="adj" fmla="val 5734"/>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45" name="Google Shape;145;p16"/>
          <p:cNvSpPr txBox="1">
            <a:spLocks noGrp="1"/>
          </p:cNvSpPr>
          <p:nvPr>
            <p:ph type="body" idx="1"/>
          </p:nvPr>
        </p:nvSpPr>
        <p:spPr>
          <a:xfrm>
            <a:off x="4901050" y="1503725"/>
            <a:ext cx="3768000" cy="30132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46" name="Google Shape;146;p16"/>
          <p:cNvSpPr/>
          <p:nvPr/>
        </p:nvSpPr>
        <p:spPr>
          <a:xfrm>
            <a:off x="274950" y="1348125"/>
            <a:ext cx="4201200" cy="35106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47" name="Google Shape;147;p16"/>
          <p:cNvSpPr txBox="1">
            <a:spLocks noGrp="1"/>
          </p:cNvSpPr>
          <p:nvPr>
            <p:ph type="body" idx="2"/>
          </p:nvPr>
        </p:nvSpPr>
        <p:spPr>
          <a:xfrm>
            <a:off x="503350" y="1503725"/>
            <a:ext cx="3768000" cy="30132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48" name="Google Shape;148;p16"/>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149" name="Google Shape;149;p16"/>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tudent Page 6">
  <p:cSld name="CUSTOM_12">
    <p:bg>
      <p:bgPr>
        <a:solidFill>
          <a:schemeClr val="lt2"/>
        </a:solidFill>
        <a:effectLst/>
      </p:bgPr>
    </p:bg>
    <p:spTree>
      <p:nvGrpSpPr>
        <p:cNvPr id="1" name="Shape 150"/>
        <p:cNvGrpSpPr/>
        <p:nvPr/>
      </p:nvGrpSpPr>
      <p:grpSpPr>
        <a:xfrm>
          <a:off x="0" y="0"/>
          <a:ext cx="0" cy="0"/>
          <a:chOff x="0" y="0"/>
          <a:chExt cx="0" cy="0"/>
        </a:xfrm>
      </p:grpSpPr>
      <p:sp>
        <p:nvSpPr>
          <p:cNvPr id="151" name="Google Shape;151;p17"/>
          <p:cNvSpPr/>
          <p:nvPr/>
        </p:nvSpPr>
        <p:spPr>
          <a:xfrm>
            <a:off x="4672650" y="1348125"/>
            <a:ext cx="4201200" cy="3510600"/>
          </a:xfrm>
          <a:prstGeom prst="roundRect">
            <a:avLst>
              <a:gd name="adj" fmla="val 5734"/>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52" name="Google Shape;152;p17"/>
          <p:cNvSpPr txBox="1">
            <a:spLocks noGrp="1"/>
          </p:cNvSpPr>
          <p:nvPr>
            <p:ph type="body" idx="1"/>
          </p:nvPr>
        </p:nvSpPr>
        <p:spPr>
          <a:xfrm>
            <a:off x="4889250" y="1503725"/>
            <a:ext cx="3768000" cy="30132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53" name="Google Shape;153;p17"/>
          <p:cNvSpPr>
            <a:spLocks noGrp="1"/>
          </p:cNvSpPr>
          <p:nvPr>
            <p:ph type="pic" idx="2"/>
          </p:nvPr>
        </p:nvSpPr>
        <p:spPr>
          <a:xfrm>
            <a:off x="274950" y="1352225"/>
            <a:ext cx="4201200" cy="3510600"/>
          </a:xfrm>
          <a:prstGeom prst="roundRect">
            <a:avLst>
              <a:gd name="adj" fmla="val 5298"/>
            </a:avLst>
          </a:prstGeom>
          <a:noFill/>
          <a:ln w="9525" cap="flat" cmpd="sng">
            <a:solidFill>
              <a:srgbClr val="000000"/>
            </a:solidFill>
            <a:prstDash val="solid"/>
            <a:round/>
            <a:headEnd type="none" w="sm" len="sm"/>
            <a:tailEnd type="none" w="sm" len="sm"/>
          </a:ln>
        </p:spPr>
      </p:sp>
      <p:sp>
        <p:nvSpPr>
          <p:cNvPr id="154" name="Google Shape;154;p17"/>
          <p:cNvSpPr/>
          <p:nvPr/>
        </p:nvSpPr>
        <p:spPr>
          <a:xfrm>
            <a:off x="274950" y="284775"/>
            <a:ext cx="8598900" cy="85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155" name="Google Shape;155;p17"/>
          <p:cNvSpPr/>
          <p:nvPr/>
        </p:nvSpPr>
        <p:spPr>
          <a:xfrm>
            <a:off x="7318600" y="109825"/>
            <a:ext cx="1705500" cy="3957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100"/>
          </a:p>
        </p:txBody>
      </p:sp>
      <p:sp>
        <p:nvSpPr>
          <p:cNvPr id="156" name="Google Shape;156;p17"/>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157" name="Google Shape;157;p17"/>
          <p:cNvSpPr txBox="1">
            <a:spLocks noGrp="1"/>
          </p:cNvSpPr>
          <p:nvPr>
            <p:ph type="subTitle" idx="3"/>
          </p:nvPr>
        </p:nvSpPr>
        <p:spPr>
          <a:xfrm>
            <a:off x="7318600" y="109825"/>
            <a:ext cx="1705500" cy="39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Della Respira"/>
              <a:buNone/>
              <a:defRPr sz="11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mmary Slide">
  <p:cSld name="CUSTOM_13">
    <p:bg>
      <p:bgPr>
        <a:solidFill>
          <a:schemeClr val="dk2"/>
        </a:solidFill>
        <a:effectLst/>
      </p:bgPr>
    </p:bg>
    <p:spTree>
      <p:nvGrpSpPr>
        <p:cNvPr id="1" name="Shape 158"/>
        <p:cNvGrpSpPr/>
        <p:nvPr/>
      </p:nvGrpSpPr>
      <p:grpSpPr>
        <a:xfrm>
          <a:off x="0" y="0"/>
          <a:ext cx="0" cy="0"/>
          <a:chOff x="0" y="0"/>
          <a:chExt cx="0" cy="0"/>
        </a:xfrm>
      </p:grpSpPr>
      <p:sp>
        <p:nvSpPr>
          <p:cNvPr id="159" name="Google Shape;159;p18"/>
          <p:cNvSpPr>
            <a:spLocks noGrp="1"/>
          </p:cNvSpPr>
          <p:nvPr>
            <p:ph type="pic" idx="2"/>
          </p:nvPr>
        </p:nvSpPr>
        <p:spPr>
          <a:xfrm>
            <a:off x="6777400" y="1352225"/>
            <a:ext cx="2096400" cy="3510600"/>
          </a:xfrm>
          <a:prstGeom prst="roundRect">
            <a:avLst>
              <a:gd name="adj" fmla="val 9180"/>
            </a:avLst>
          </a:prstGeom>
          <a:noFill/>
          <a:ln w="9525" cap="flat" cmpd="sng">
            <a:solidFill>
              <a:srgbClr val="000000"/>
            </a:solidFill>
            <a:prstDash val="solid"/>
            <a:round/>
            <a:headEnd type="none" w="sm" len="sm"/>
            <a:tailEnd type="none" w="sm" len="sm"/>
          </a:ln>
        </p:spPr>
      </p:sp>
      <p:sp>
        <p:nvSpPr>
          <p:cNvPr id="160" name="Google Shape;160;p18"/>
          <p:cNvSpPr/>
          <p:nvPr/>
        </p:nvSpPr>
        <p:spPr>
          <a:xfrm>
            <a:off x="274950" y="1348125"/>
            <a:ext cx="6285900" cy="3510600"/>
          </a:xfrm>
          <a:prstGeom prst="roundRect">
            <a:avLst>
              <a:gd name="adj" fmla="val 5734"/>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61" name="Google Shape;161;p18"/>
          <p:cNvSpPr txBox="1">
            <a:spLocks noGrp="1"/>
          </p:cNvSpPr>
          <p:nvPr>
            <p:ph type="body" idx="1"/>
          </p:nvPr>
        </p:nvSpPr>
        <p:spPr>
          <a:xfrm>
            <a:off x="494800" y="1503725"/>
            <a:ext cx="5837700" cy="30132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62" name="Google Shape;162;p18"/>
          <p:cNvSpPr/>
          <p:nvPr/>
        </p:nvSpPr>
        <p:spPr>
          <a:xfrm>
            <a:off x="274950" y="284775"/>
            <a:ext cx="8598900" cy="85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163" name="Google Shape;163;p18"/>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mmary Slide 2">
  <p:cSld name="CUSTOM_14">
    <p:bg>
      <p:bgPr>
        <a:solidFill>
          <a:schemeClr val="lt2"/>
        </a:solidFill>
        <a:effectLst/>
      </p:bgPr>
    </p:bg>
    <p:spTree>
      <p:nvGrpSpPr>
        <p:cNvPr id="1" name="Shape 164"/>
        <p:cNvGrpSpPr/>
        <p:nvPr/>
      </p:nvGrpSpPr>
      <p:grpSpPr>
        <a:xfrm>
          <a:off x="0" y="0"/>
          <a:ext cx="0" cy="0"/>
          <a:chOff x="0" y="0"/>
          <a:chExt cx="0" cy="0"/>
        </a:xfrm>
      </p:grpSpPr>
      <p:sp>
        <p:nvSpPr>
          <p:cNvPr id="165" name="Google Shape;165;p19"/>
          <p:cNvSpPr/>
          <p:nvPr/>
        </p:nvSpPr>
        <p:spPr>
          <a:xfrm>
            <a:off x="274950" y="284775"/>
            <a:ext cx="8598900" cy="854400"/>
          </a:xfrm>
          <a:prstGeom prst="roundRect">
            <a:avLst>
              <a:gd name="adj" fmla="val 25275"/>
            </a:avLst>
          </a:prstGeom>
          <a:solidFill>
            <a:schemeClr val="lt1"/>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166" name="Google Shape;166;p19"/>
          <p:cNvSpPr/>
          <p:nvPr/>
        </p:nvSpPr>
        <p:spPr>
          <a:xfrm>
            <a:off x="1134750" y="4315525"/>
            <a:ext cx="5434200" cy="5433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spcBef>
                <a:spcPts val="0"/>
              </a:spcBef>
              <a:spcAft>
                <a:spcPts val="0"/>
              </a:spcAft>
              <a:buClr>
                <a:schemeClr val="dk1"/>
              </a:buClr>
              <a:buSzPts val="1100"/>
              <a:buNone/>
            </a:pPr>
            <a:endParaRPr sz="1600">
              <a:latin typeface="DM Sans Light"/>
              <a:ea typeface="DM Sans Light"/>
              <a:cs typeface="DM Sans Light"/>
              <a:sym typeface="DM Sans Light"/>
            </a:endParaRPr>
          </a:p>
        </p:txBody>
      </p:sp>
      <p:sp>
        <p:nvSpPr>
          <p:cNvPr id="167" name="Google Shape;167;p19"/>
          <p:cNvSpPr/>
          <p:nvPr/>
        </p:nvSpPr>
        <p:spPr>
          <a:xfrm>
            <a:off x="274950" y="1348075"/>
            <a:ext cx="6693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ctr" rtl="0">
              <a:lnSpc>
                <a:spcPct val="90000"/>
              </a:lnSpc>
              <a:spcBef>
                <a:spcPts val="0"/>
              </a:spcBef>
              <a:spcAft>
                <a:spcPts val="0"/>
              </a:spcAft>
              <a:buClr>
                <a:schemeClr val="dk1"/>
              </a:buClr>
              <a:buSzPts val="1100"/>
              <a:buNone/>
            </a:pPr>
            <a:endParaRPr sz="100"/>
          </a:p>
        </p:txBody>
      </p:sp>
      <p:sp>
        <p:nvSpPr>
          <p:cNvPr id="168" name="Google Shape;168;p19"/>
          <p:cNvSpPr/>
          <p:nvPr/>
        </p:nvSpPr>
        <p:spPr>
          <a:xfrm>
            <a:off x="274950" y="2837025"/>
            <a:ext cx="6693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ctr" rtl="0">
              <a:lnSpc>
                <a:spcPct val="90000"/>
              </a:lnSpc>
              <a:spcBef>
                <a:spcPts val="0"/>
              </a:spcBef>
              <a:spcAft>
                <a:spcPts val="0"/>
              </a:spcAft>
              <a:buNone/>
            </a:pPr>
            <a:endParaRPr sz="100"/>
          </a:p>
        </p:txBody>
      </p:sp>
      <p:sp>
        <p:nvSpPr>
          <p:cNvPr id="169" name="Google Shape;169;p19"/>
          <p:cNvSpPr/>
          <p:nvPr/>
        </p:nvSpPr>
        <p:spPr>
          <a:xfrm>
            <a:off x="274950" y="4310325"/>
            <a:ext cx="6693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ctr" rtl="0">
              <a:lnSpc>
                <a:spcPct val="90000"/>
              </a:lnSpc>
              <a:spcBef>
                <a:spcPts val="0"/>
              </a:spcBef>
              <a:spcAft>
                <a:spcPts val="0"/>
              </a:spcAft>
              <a:buNone/>
            </a:pPr>
            <a:endParaRPr sz="100"/>
          </a:p>
        </p:txBody>
      </p:sp>
      <p:sp>
        <p:nvSpPr>
          <p:cNvPr id="170" name="Google Shape;170;p19"/>
          <p:cNvSpPr/>
          <p:nvPr/>
        </p:nvSpPr>
        <p:spPr>
          <a:xfrm>
            <a:off x="1134750" y="1338000"/>
            <a:ext cx="5434200" cy="1300200"/>
          </a:xfrm>
          <a:prstGeom prst="roundRect">
            <a:avLst>
              <a:gd name="adj" fmla="val 16928"/>
            </a:avLst>
          </a:prstGeom>
          <a:solidFill>
            <a:schemeClr val="dk2"/>
          </a:solidFill>
          <a:ln w="9525" cap="flat" cmpd="sng">
            <a:solidFill>
              <a:schemeClr val="dk1"/>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spcBef>
                <a:spcPts val="0"/>
              </a:spcBef>
              <a:spcAft>
                <a:spcPts val="0"/>
              </a:spcAft>
              <a:buClr>
                <a:schemeClr val="dk1"/>
              </a:buClr>
              <a:buSzPts val="1100"/>
              <a:buNone/>
            </a:pPr>
            <a:endParaRPr sz="1600">
              <a:solidFill>
                <a:schemeClr val="dk1"/>
              </a:solidFill>
              <a:latin typeface="DM Sans Light"/>
              <a:ea typeface="DM Sans Light"/>
              <a:cs typeface="DM Sans Light"/>
              <a:sym typeface="DM Sans Light"/>
            </a:endParaRPr>
          </a:p>
        </p:txBody>
      </p:sp>
      <p:sp>
        <p:nvSpPr>
          <p:cNvPr id="171" name="Google Shape;171;p19"/>
          <p:cNvSpPr/>
          <p:nvPr/>
        </p:nvSpPr>
        <p:spPr>
          <a:xfrm>
            <a:off x="1134750" y="2826762"/>
            <a:ext cx="5434200" cy="1300200"/>
          </a:xfrm>
          <a:prstGeom prst="roundRect">
            <a:avLst>
              <a:gd name="adj" fmla="val 16928"/>
            </a:avLst>
          </a:prstGeom>
          <a:solidFill>
            <a:schemeClr val="dk2"/>
          </a:solidFill>
          <a:ln w="9525" cap="flat" cmpd="sng">
            <a:solidFill>
              <a:schemeClr val="dk1"/>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spcBef>
                <a:spcPts val="0"/>
              </a:spcBef>
              <a:spcAft>
                <a:spcPts val="0"/>
              </a:spcAft>
              <a:buNone/>
            </a:pPr>
            <a:endParaRPr sz="1600">
              <a:solidFill>
                <a:schemeClr val="dk1"/>
              </a:solidFill>
              <a:latin typeface="DM Sans Light"/>
              <a:ea typeface="DM Sans Light"/>
              <a:cs typeface="DM Sans Light"/>
              <a:sym typeface="DM Sans Light"/>
            </a:endParaRPr>
          </a:p>
        </p:txBody>
      </p:sp>
      <p:sp>
        <p:nvSpPr>
          <p:cNvPr id="172" name="Google Shape;172;p19"/>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173" name="Google Shape;173;p19"/>
          <p:cNvSpPr txBox="1">
            <a:spLocks noGrp="1"/>
          </p:cNvSpPr>
          <p:nvPr>
            <p:ph type="subTitle" idx="1"/>
          </p:nvPr>
        </p:nvSpPr>
        <p:spPr>
          <a:xfrm flipH="1">
            <a:off x="-172350" y="1348072"/>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
        <p:nvSpPr>
          <p:cNvPr id="174" name="Google Shape;174;p19"/>
          <p:cNvSpPr txBox="1">
            <a:spLocks noGrp="1"/>
          </p:cNvSpPr>
          <p:nvPr>
            <p:ph type="subTitle" idx="2"/>
          </p:nvPr>
        </p:nvSpPr>
        <p:spPr>
          <a:xfrm flipH="1">
            <a:off x="-172350" y="2829197"/>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
        <p:nvSpPr>
          <p:cNvPr id="175" name="Google Shape;175;p19"/>
          <p:cNvSpPr txBox="1">
            <a:spLocks noGrp="1"/>
          </p:cNvSpPr>
          <p:nvPr>
            <p:ph type="subTitle" idx="3"/>
          </p:nvPr>
        </p:nvSpPr>
        <p:spPr>
          <a:xfrm flipH="1">
            <a:off x="-172350" y="4315497"/>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
        <p:nvSpPr>
          <p:cNvPr id="176" name="Google Shape;176;p19"/>
          <p:cNvSpPr txBox="1">
            <a:spLocks noGrp="1"/>
          </p:cNvSpPr>
          <p:nvPr>
            <p:ph type="body" idx="4"/>
          </p:nvPr>
        </p:nvSpPr>
        <p:spPr>
          <a:xfrm>
            <a:off x="1134750" y="1348075"/>
            <a:ext cx="5434200" cy="1300200"/>
          </a:xfrm>
          <a:prstGeom prst="rect">
            <a:avLst/>
          </a:prstGeom>
        </p:spPr>
        <p:txBody>
          <a:bodyPr spcFirstLastPara="1" wrap="square" lIns="91425" tIns="91425" rIns="91425" bIns="91425" anchor="ctr"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177" name="Google Shape;177;p19"/>
          <p:cNvSpPr txBox="1">
            <a:spLocks noGrp="1"/>
          </p:cNvSpPr>
          <p:nvPr>
            <p:ph type="body" idx="5"/>
          </p:nvPr>
        </p:nvSpPr>
        <p:spPr>
          <a:xfrm>
            <a:off x="1134750" y="2831788"/>
            <a:ext cx="5434200" cy="1300200"/>
          </a:xfrm>
          <a:prstGeom prst="rect">
            <a:avLst/>
          </a:prstGeom>
        </p:spPr>
        <p:txBody>
          <a:bodyPr spcFirstLastPara="1" wrap="square" lIns="91425" tIns="91425" rIns="91425" bIns="91425" anchor="ctr"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178" name="Google Shape;178;p19"/>
          <p:cNvSpPr txBox="1">
            <a:spLocks noGrp="1"/>
          </p:cNvSpPr>
          <p:nvPr>
            <p:ph type="body" idx="6"/>
          </p:nvPr>
        </p:nvSpPr>
        <p:spPr>
          <a:xfrm>
            <a:off x="1134750" y="4310313"/>
            <a:ext cx="5434200" cy="543300"/>
          </a:xfrm>
          <a:prstGeom prst="rect">
            <a:avLst/>
          </a:prstGeom>
        </p:spPr>
        <p:txBody>
          <a:bodyPr spcFirstLastPara="1" wrap="square" lIns="91425" tIns="91425" rIns="91425" bIns="91425" anchor="ctr"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179" name="Google Shape;179;p19"/>
          <p:cNvSpPr>
            <a:spLocks noGrp="1"/>
          </p:cNvSpPr>
          <p:nvPr>
            <p:ph type="pic" idx="7"/>
          </p:nvPr>
        </p:nvSpPr>
        <p:spPr>
          <a:xfrm>
            <a:off x="6777400" y="1352225"/>
            <a:ext cx="2096400" cy="3510600"/>
          </a:xfrm>
          <a:prstGeom prst="roundRect">
            <a:avLst>
              <a:gd name="adj" fmla="val 9180"/>
            </a:avLst>
          </a:prstGeom>
          <a:noFill/>
          <a:ln w="9525" cap="flat" cmpd="sng">
            <a:solidFill>
              <a:srgbClr val="000000"/>
            </a:solidFill>
            <a:prstDash val="solid"/>
            <a:round/>
            <a:headEnd type="none" w="sm" len="sm"/>
            <a:tailEnd type="none" w="sm" len="sm"/>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nd Cover">
  <p:cSld name="CUSTOM_15">
    <p:bg>
      <p:bgPr>
        <a:solidFill>
          <a:schemeClr val="dk2"/>
        </a:solidFill>
        <a:effectLst/>
      </p:bgPr>
    </p:bg>
    <p:spTree>
      <p:nvGrpSpPr>
        <p:cNvPr id="1" name="Shape 180"/>
        <p:cNvGrpSpPr/>
        <p:nvPr/>
      </p:nvGrpSpPr>
      <p:grpSpPr>
        <a:xfrm>
          <a:off x="0" y="0"/>
          <a:ext cx="0" cy="0"/>
          <a:chOff x="0" y="0"/>
          <a:chExt cx="0" cy="0"/>
        </a:xfrm>
      </p:grpSpPr>
      <p:sp>
        <p:nvSpPr>
          <p:cNvPr id="181" name="Google Shape;181;p20"/>
          <p:cNvSpPr>
            <a:spLocks noGrp="1"/>
          </p:cNvSpPr>
          <p:nvPr>
            <p:ph type="pic" idx="2"/>
          </p:nvPr>
        </p:nvSpPr>
        <p:spPr>
          <a:xfrm>
            <a:off x="274950" y="284975"/>
            <a:ext cx="8598900" cy="1623300"/>
          </a:xfrm>
          <a:prstGeom prst="roundRect">
            <a:avLst>
              <a:gd name="adj" fmla="val 14452"/>
            </a:avLst>
          </a:prstGeom>
          <a:noFill/>
          <a:ln w="9525" cap="flat" cmpd="sng">
            <a:solidFill>
              <a:srgbClr val="000000"/>
            </a:solidFill>
            <a:prstDash val="solid"/>
            <a:round/>
            <a:headEnd type="none" w="sm" len="sm"/>
            <a:tailEnd type="none" w="sm" len="sm"/>
          </a:ln>
        </p:spPr>
      </p:sp>
      <p:sp>
        <p:nvSpPr>
          <p:cNvPr id="182" name="Google Shape;182;p20"/>
          <p:cNvSpPr>
            <a:spLocks noGrp="1"/>
          </p:cNvSpPr>
          <p:nvPr>
            <p:ph type="pic" idx="3"/>
          </p:nvPr>
        </p:nvSpPr>
        <p:spPr>
          <a:xfrm>
            <a:off x="274950" y="3235225"/>
            <a:ext cx="8598900" cy="1623300"/>
          </a:xfrm>
          <a:prstGeom prst="roundRect">
            <a:avLst>
              <a:gd name="adj" fmla="val 14452"/>
            </a:avLst>
          </a:prstGeom>
          <a:noFill/>
          <a:ln w="9525" cap="flat" cmpd="sng">
            <a:solidFill>
              <a:srgbClr val="000000"/>
            </a:solidFill>
            <a:prstDash val="solid"/>
            <a:round/>
            <a:headEnd type="none" w="sm" len="sm"/>
            <a:tailEnd type="none" w="sm" len="sm"/>
          </a:ln>
        </p:spPr>
      </p:sp>
      <p:sp>
        <p:nvSpPr>
          <p:cNvPr id="183" name="Google Shape;183;p20"/>
          <p:cNvSpPr/>
          <p:nvPr/>
        </p:nvSpPr>
        <p:spPr>
          <a:xfrm>
            <a:off x="274950" y="2144550"/>
            <a:ext cx="8598900" cy="85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184" name="Google Shape;184;p20"/>
          <p:cNvSpPr txBox="1">
            <a:spLocks noGrp="1"/>
          </p:cNvSpPr>
          <p:nvPr>
            <p:ph type="title"/>
          </p:nvPr>
        </p:nvSpPr>
        <p:spPr>
          <a:xfrm>
            <a:off x="272650" y="2189271"/>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CUSTOM_16">
    <p:spTree>
      <p:nvGrpSpPr>
        <p:cNvPr id="1" name="Shape 16"/>
        <p:cNvGrpSpPr/>
        <p:nvPr/>
      </p:nvGrpSpPr>
      <p:grpSpPr>
        <a:xfrm>
          <a:off x="0" y="0"/>
          <a:ext cx="0" cy="0"/>
          <a:chOff x="0" y="0"/>
          <a:chExt cx="0" cy="0"/>
        </a:xfrm>
      </p:grpSpPr>
      <p:sp>
        <p:nvSpPr>
          <p:cNvPr id="17" name="Google Shape;17;p3"/>
          <p:cNvSpPr/>
          <p:nvPr/>
        </p:nvSpPr>
        <p:spPr>
          <a:xfrm>
            <a:off x="274950" y="1318300"/>
            <a:ext cx="8598900" cy="24789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18" name="Google Shape;18;p3"/>
          <p:cNvSpPr txBox="1">
            <a:spLocks noGrp="1"/>
          </p:cNvSpPr>
          <p:nvPr>
            <p:ph type="title"/>
          </p:nvPr>
        </p:nvSpPr>
        <p:spPr>
          <a:xfrm>
            <a:off x="274725" y="1346288"/>
            <a:ext cx="8598900" cy="2478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nd Cover with Names">
  <p:cSld name="CUSTOM_15_1">
    <p:bg>
      <p:bgPr>
        <a:solidFill>
          <a:schemeClr val="lt2"/>
        </a:solidFill>
        <a:effectLst/>
      </p:bgPr>
    </p:bg>
    <p:spTree>
      <p:nvGrpSpPr>
        <p:cNvPr id="1" name="Shape 185"/>
        <p:cNvGrpSpPr/>
        <p:nvPr/>
      </p:nvGrpSpPr>
      <p:grpSpPr>
        <a:xfrm>
          <a:off x="0" y="0"/>
          <a:ext cx="0" cy="0"/>
          <a:chOff x="0" y="0"/>
          <a:chExt cx="0" cy="0"/>
        </a:xfrm>
      </p:grpSpPr>
      <p:sp>
        <p:nvSpPr>
          <p:cNvPr id="186" name="Google Shape;186;p21"/>
          <p:cNvSpPr>
            <a:spLocks noGrp="1"/>
          </p:cNvSpPr>
          <p:nvPr>
            <p:ph type="pic" idx="2"/>
          </p:nvPr>
        </p:nvSpPr>
        <p:spPr>
          <a:xfrm>
            <a:off x="274950" y="3235225"/>
            <a:ext cx="4191900" cy="1623300"/>
          </a:xfrm>
          <a:prstGeom prst="roundRect">
            <a:avLst>
              <a:gd name="adj" fmla="val 14452"/>
            </a:avLst>
          </a:prstGeom>
          <a:noFill/>
          <a:ln w="9525" cap="flat" cmpd="sng">
            <a:solidFill>
              <a:srgbClr val="000000"/>
            </a:solidFill>
            <a:prstDash val="solid"/>
            <a:round/>
            <a:headEnd type="none" w="sm" len="sm"/>
            <a:tailEnd type="none" w="sm" len="sm"/>
          </a:ln>
        </p:spPr>
      </p:sp>
      <p:sp>
        <p:nvSpPr>
          <p:cNvPr id="187" name="Google Shape;187;p21"/>
          <p:cNvSpPr/>
          <p:nvPr/>
        </p:nvSpPr>
        <p:spPr>
          <a:xfrm>
            <a:off x="274950" y="2144550"/>
            <a:ext cx="8598900" cy="85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188" name="Google Shape;188;p21"/>
          <p:cNvSpPr/>
          <p:nvPr/>
        </p:nvSpPr>
        <p:spPr>
          <a:xfrm>
            <a:off x="4681900" y="3235222"/>
            <a:ext cx="4191900" cy="1623300"/>
          </a:xfrm>
          <a:prstGeom prst="roundRect">
            <a:avLst>
              <a:gd name="adj" fmla="val 16928"/>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25000"/>
              </a:lnSpc>
              <a:spcBef>
                <a:spcPts val="0"/>
              </a:spcBef>
              <a:spcAft>
                <a:spcPts val="0"/>
              </a:spcAft>
              <a:buNone/>
            </a:pPr>
            <a:endParaRPr b="1">
              <a:solidFill>
                <a:schemeClr val="dk1"/>
              </a:solidFill>
              <a:latin typeface="Della Respira"/>
              <a:ea typeface="Della Respira"/>
              <a:cs typeface="Della Respira"/>
              <a:sym typeface="Della Respira"/>
            </a:endParaRPr>
          </a:p>
        </p:txBody>
      </p:sp>
      <p:sp>
        <p:nvSpPr>
          <p:cNvPr id="189" name="Google Shape;189;p21"/>
          <p:cNvSpPr txBox="1">
            <a:spLocks noGrp="1"/>
          </p:cNvSpPr>
          <p:nvPr>
            <p:ph type="title"/>
          </p:nvPr>
        </p:nvSpPr>
        <p:spPr>
          <a:xfrm>
            <a:off x="272650" y="2189271"/>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190" name="Google Shape;190;p21"/>
          <p:cNvSpPr txBox="1">
            <a:spLocks noGrp="1"/>
          </p:cNvSpPr>
          <p:nvPr>
            <p:ph type="subTitle" idx="1"/>
          </p:nvPr>
        </p:nvSpPr>
        <p:spPr>
          <a:xfrm>
            <a:off x="4681900" y="3235225"/>
            <a:ext cx="4191900" cy="162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Font typeface="Della Respira"/>
              <a:buNone/>
              <a:defRPr sz="1400">
                <a:latin typeface="Della Respira"/>
                <a:ea typeface="Della Respira"/>
                <a:cs typeface="Della Respira"/>
                <a:sym typeface="Della Respi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21"/>
          <p:cNvSpPr>
            <a:spLocks noGrp="1"/>
          </p:cNvSpPr>
          <p:nvPr>
            <p:ph type="pic" idx="3"/>
          </p:nvPr>
        </p:nvSpPr>
        <p:spPr>
          <a:xfrm>
            <a:off x="274950" y="284975"/>
            <a:ext cx="8598900" cy="1623300"/>
          </a:xfrm>
          <a:prstGeom prst="roundRect">
            <a:avLst>
              <a:gd name="adj" fmla="val 14452"/>
            </a:avLst>
          </a:prstGeom>
          <a:noFill/>
          <a:ln w="9525" cap="flat" cmpd="sng">
            <a:solidFill>
              <a:srgbClr val="000000"/>
            </a:solidFill>
            <a:prstDash val="solid"/>
            <a:round/>
            <a:headEnd type="none" w="sm" len="sm"/>
            <a:tailEnd type="none" w="sm" len="sm"/>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chemeClr val="accent3"/>
        </a:solidFill>
        <a:effectLst/>
      </p:bgPr>
    </p:bg>
    <p:spTree>
      <p:nvGrpSpPr>
        <p:cNvPr id="1" name="Shape 192"/>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
  <p:cSld name="CUSTOM_17">
    <p:bg>
      <p:bgPr>
        <a:solidFill>
          <a:schemeClr val="lt2"/>
        </a:solidFill>
        <a:effectLst/>
      </p:bgPr>
    </p:bg>
    <p:spTree>
      <p:nvGrpSpPr>
        <p:cNvPr id="1" name="Shape 193"/>
        <p:cNvGrpSpPr/>
        <p:nvPr/>
      </p:nvGrpSpPr>
      <p:grpSpPr>
        <a:xfrm>
          <a:off x="0" y="0"/>
          <a:ext cx="0" cy="0"/>
          <a:chOff x="0" y="0"/>
          <a:chExt cx="0" cy="0"/>
        </a:xfrm>
      </p:grpSpPr>
      <p:sp>
        <p:nvSpPr>
          <p:cNvPr id="194" name="Google Shape;194;p23"/>
          <p:cNvSpPr/>
          <p:nvPr/>
        </p:nvSpPr>
        <p:spPr>
          <a:xfrm>
            <a:off x="274950" y="1503221"/>
            <a:ext cx="8598900" cy="16212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195" name="Google Shape;195;p23"/>
          <p:cNvSpPr/>
          <p:nvPr/>
        </p:nvSpPr>
        <p:spPr>
          <a:xfrm>
            <a:off x="274950" y="3275914"/>
            <a:ext cx="8598900" cy="357000"/>
          </a:xfrm>
          <a:prstGeom prst="roundRect">
            <a:avLst>
              <a:gd name="adj" fmla="val 34148"/>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100">
              <a:latin typeface="Della Respira"/>
              <a:ea typeface="Della Respira"/>
              <a:cs typeface="Della Respira"/>
              <a:sym typeface="Della Respira"/>
            </a:endParaRPr>
          </a:p>
        </p:txBody>
      </p:sp>
      <p:sp>
        <p:nvSpPr>
          <p:cNvPr id="196" name="Google Shape;196;p23"/>
          <p:cNvSpPr txBox="1">
            <a:spLocks noGrp="1"/>
          </p:cNvSpPr>
          <p:nvPr>
            <p:ph type="title"/>
          </p:nvPr>
        </p:nvSpPr>
        <p:spPr>
          <a:xfrm>
            <a:off x="274725" y="1531200"/>
            <a:ext cx="8598900" cy="1593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
        <p:nvSpPr>
          <p:cNvPr id="197" name="Google Shape;197;p23"/>
          <p:cNvSpPr txBox="1">
            <a:spLocks noGrp="1"/>
          </p:cNvSpPr>
          <p:nvPr>
            <p:ph type="subTitle" idx="1"/>
          </p:nvPr>
        </p:nvSpPr>
        <p:spPr>
          <a:xfrm>
            <a:off x="279625" y="3283263"/>
            <a:ext cx="8598900" cy="35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cSld name="CUSTOM_17_1">
    <p:spTree>
      <p:nvGrpSpPr>
        <p:cNvPr id="1" name="Shape 198"/>
        <p:cNvGrpSpPr/>
        <p:nvPr/>
      </p:nvGrpSpPr>
      <p:grpSpPr>
        <a:xfrm>
          <a:off x="0" y="0"/>
          <a:ext cx="0" cy="0"/>
          <a:chOff x="0" y="0"/>
          <a:chExt cx="0" cy="0"/>
        </a:xfrm>
      </p:grpSpPr>
      <p:sp>
        <p:nvSpPr>
          <p:cNvPr id="199" name="Google Shape;199;p24"/>
          <p:cNvSpPr/>
          <p:nvPr/>
        </p:nvSpPr>
        <p:spPr>
          <a:xfrm>
            <a:off x="274950" y="1503221"/>
            <a:ext cx="8598900" cy="1621200"/>
          </a:xfrm>
          <a:prstGeom prst="roundRect">
            <a:avLst>
              <a:gd name="adj" fmla="val 16667"/>
            </a:avLst>
          </a:prstGeom>
          <a:solidFill>
            <a:schemeClr val="l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200" name="Google Shape;200;p24"/>
          <p:cNvSpPr txBox="1">
            <a:spLocks noGrp="1"/>
          </p:cNvSpPr>
          <p:nvPr>
            <p:ph type="title"/>
          </p:nvPr>
        </p:nvSpPr>
        <p:spPr>
          <a:xfrm>
            <a:off x="339150" y="1531200"/>
            <a:ext cx="8470500" cy="1593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p:cSld name="CUSTOM_18">
    <p:bg>
      <p:bgPr>
        <a:solidFill>
          <a:schemeClr val="lt2"/>
        </a:solidFill>
        <a:effectLst/>
      </p:bgPr>
    </p:bg>
    <p:spTree>
      <p:nvGrpSpPr>
        <p:cNvPr id="1" name="Shape 201"/>
        <p:cNvGrpSpPr/>
        <p:nvPr/>
      </p:nvGrpSpPr>
      <p:grpSpPr>
        <a:xfrm>
          <a:off x="0" y="0"/>
          <a:ext cx="0" cy="0"/>
          <a:chOff x="0" y="0"/>
          <a:chExt cx="0" cy="0"/>
        </a:xfrm>
      </p:grpSpPr>
      <p:sp>
        <p:nvSpPr>
          <p:cNvPr id="202" name="Google Shape;202;p25"/>
          <p:cNvSpPr/>
          <p:nvPr/>
        </p:nvSpPr>
        <p:spPr>
          <a:xfrm>
            <a:off x="274950" y="1164975"/>
            <a:ext cx="6326700" cy="36936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03" name="Google Shape;203;p25"/>
          <p:cNvSpPr txBox="1">
            <a:spLocks noGrp="1"/>
          </p:cNvSpPr>
          <p:nvPr>
            <p:ph type="body" idx="1"/>
          </p:nvPr>
        </p:nvSpPr>
        <p:spPr>
          <a:xfrm>
            <a:off x="545275" y="1321275"/>
            <a:ext cx="5795400" cy="3306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04" name="Google Shape;204;p25"/>
          <p:cNvSpPr/>
          <p:nvPr/>
        </p:nvSpPr>
        <p:spPr>
          <a:xfrm>
            <a:off x="274950" y="284775"/>
            <a:ext cx="6326700" cy="70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205" name="Google Shape;205;p25"/>
          <p:cNvSpPr txBox="1">
            <a:spLocks noGrp="1"/>
          </p:cNvSpPr>
          <p:nvPr>
            <p:ph type="title"/>
          </p:nvPr>
        </p:nvSpPr>
        <p:spPr>
          <a:xfrm>
            <a:off x="27495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CUSTOM_20">
    <p:bg>
      <p:bgPr>
        <a:solidFill>
          <a:schemeClr val="dk2"/>
        </a:solidFill>
        <a:effectLst/>
      </p:bgPr>
    </p:bg>
    <p:spTree>
      <p:nvGrpSpPr>
        <p:cNvPr id="1" name="Shape 206"/>
        <p:cNvGrpSpPr/>
        <p:nvPr/>
      </p:nvGrpSpPr>
      <p:grpSpPr>
        <a:xfrm>
          <a:off x="0" y="0"/>
          <a:ext cx="0" cy="0"/>
          <a:chOff x="0" y="0"/>
          <a:chExt cx="0" cy="0"/>
        </a:xfrm>
      </p:grpSpPr>
      <p:sp>
        <p:nvSpPr>
          <p:cNvPr id="207" name="Google Shape;207;p26"/>
          <p:cNvSpPr/>
          <p:nvPr/>
        </p:nvSpPr>
        <p:spPr>
          <a:xfrm>
            <a:off x="274950" y="1503221"/>
            <a:ext cx="8598900" cy="1621200"/>
          </a:xfrm>
          <a:prstGeom prst="roundRect">
            <a:avLst>
              <a:gd name="adj" fmla="val 1666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208" name="Google Shape;208;p26"/>
          <p:cNvSpPr txBox="1">
            <a:spLocks noGrp="1"/>
          </p:cNvSpPr>
          <p:nvPr>
            <p:ph type="title"/>
          </p:nvPr>
        </p:nvSpPr>
        <p:spPr>
          <a:xfrm>
            <a:off x="339150" y="1531200"/>
            <a:ext cx="8470500" cy="1593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CUSTOM_21">
    <p:bg>
      <p:bgPr>
        <a:solidFill>
          <a:schemeClr val="lt2"/>
        </a:solidFill>
        <a:effectLst/>
      </p:bgPr>
    </p:bg>
    <p:spTree>
      <p:nvGrpSpPr>
        <p:cNvPr id="1" name="Shape 209"/>
        <p:cNvGrpSpPr/>
        <p:nvPr/>
      </p:nvGrpSpPr>
      <p:grpSpPr>
        <a:xfrm>
          <a:off x="0" y="0"/>
          <a:ext cx="0" cy="0"/>
          <a:chOff x="0" y="0"/>
          <a:chExt cx="0" cy="0"/>
        </a:xfrm>
      </p:grpSpPr>
      <p:sp>
        <p:nvSpPr>
          <p:cNvPr id="210" name="Google Shape;210;p27"/>
          <p:cNvSpPr/>
          <p:nvPr/>
        </p:nvSpPr>
        <p:spPr>
          <a:xfrm>
            <a:off x="274950" y="1580175"/>
            <a:ext cx="6326700" cy="32784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11" name="Google Shape;211;p27"/>
          <p:cNvSpPr txBox="1">
            <a:spLocks noGrp="1"/>
          </p:cNvSpPr>
          <p:nvPr>
            <p:ph type="body" idx="1"/>
          </p:nvPr>
        </p:nvSpPr>
        <p:spPr>
          <a:xfrm>
            <a:off x="545275" y="1703050"/>
            <a:ext cx="5795400" cy="2920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12" name="Google Shape;212;p27"/>
          <p:cNvSpPr/>
          <p:nvPr/>
        </p:nvSpPr>
        <p:spPr>
          <a:xfrm>
            <a:off x="274950" y="284775"/>
            <a:ext cx="6326700" cy="70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213" name="Google Shape;213;p27"/>
          <p:cNvSpPr txBox="1">
            <a:spLocks noGrp="1"/>
          </p:cNvSpPr>
          <p:nvPr>
            <p:ph type="title"/>
          </p:nvPr>
        </p:nvSpPr>
        <p:spPr>
          <a:xfrm>
            <a:off x="27495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214" name="Google Shape;214;p27"/>
          <p:cNvSpPr/>
          <p:nvPr/>
        </p:nvSpPr>
        <p:spPr>
          <a:xfrm>
            <a:off x="274950" y="1102500"/>
            <a:ext cx="6326700" cy="357000"/>
          </a:xfrm>
          <a:prstGeom prst="roundRect">
            <a:avLst>
              <a:gd name="adj" fmla="val 34148"/>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100">
              <a:latin typeface="Della Respira"/>
              <a:ea typeface="Della Respira"/>
              <a:cs typeface="Della Respira"/>
              <a:sym typeface="Della Respira"/>
            </a:endParaRPr>
          </a:p>
        </p:txBody>
      </p:sp>
      <p:sp>
        <p:nvSpPr>
          <p:cNvPr id="215" name="Google Shape;215;p27"/>
          <p:cNvSpPr txBox="1">
            <a:spLocks noGrp="1"/>
          </p:cNvSpPr>
          <p:nvPr>
            <p:ph type="subTitle" idx="2"/>
          </p:nvPr>
        </p:nvSpPr>
        <p:spPr>
          <a:xfrm>
            <a:off x="327025" y="1109850"/>
            <a:ext cx="6231900" cy="35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CUSTOM_22">
    <p:bg>
      <p:bgPr>
        <a:solidFill>
          <a:schemeClr val="lt2"/>
        </a:solidFill>
        <a:effectLst/>
      </p:bgPr>
    </p:bg>
    <p:spTree>
      <p:nvGrpSpPr>
        <p:cNvPr id="1" name="Shape 216"/>
        <p:cNvGrpSpPr/>
        <p:nvPr/>
      </p:nvGrpSpPr>
      <p:grpSpPr>
        <a:xfrm>
          <a:off x="0" y="0"/>
          <a:ext cx="0" cy="0"/>
          <a:chOff x="0" y="0"/>
          <a:chExt cx="0" cy="0"/>
        </a:xfrm>
      </p:grpSpPr>
      <p:sp>
        <p:nvSpPr>
          <p:cNvPr id="217" name="Google Shape;217;p28"/>
          <p:cNvSpPr/>
          <p:nvPr/>
        </p:nvSpPr>
        <p:spPr>
          <a:xfrm>
            <a:off x="274950" y="1503221"/>
            <a:ext cx="8598900" cy="16212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218" name="Google Shape;218;p28"/>
          <p:cNvSpPr txBox="1">
            <a:spLocks noGrp="1"/>
          </p:cNvSpPr>
          <p:nvPr>
            <p:ph type="title"/>
          </p:nvPr>
        </p:nvSpPr>
        <p:spPr>
          <a:xfrm>
            <a:off x="339150" y="1531200"/>
            <a:ext cx="8470500" cy="1593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200"/>
              <a:buNone/>
              <a:defRPr sz="6200"/>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CUSTOM_23">
    <p:spTree>
      <p:nvGrpSpPr>
        <p:cNvPr id="1" name="Shape 219"/>
        <p:cNvGrpSpPr/>
        <p:nvPr/>
      </p:nvGrpSpPr>
      <p:grpSpPr>
        <a:xfrm>
          <a:off x="0" y="0"/>
          <a:ext cx="0" cy="0"/>
          <a:chOff x="0" y="0"/>
          <a:chExt cx="0" cy="0"/>
        </a:xfrm>
      </p:grpSpPr>
      <p:sp>
        <p:nvSpPr>
          <p:cNvPr id="220" name="Google Shape;220;p29"/>
          <p:cNvSpPr/>
          <p:nvPr/>
        </p:nvSpPr>
        <p:spPr>
          <a:xfrm>
            <a:off x="273650" y="18291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221" name="Google Shape;221;p29"/>
          <p:cNvSpPr txBox="1">
            <a:spLocks noGrp="1"/>
          </p:cNvSpPr>
          <p:nvPr>
            <p:ph type="title"/>
          </p:nvPr>
        </p:nvSpPr>
        <p:spPr>
          <a:xfrm>
            <a:off x="271350" y="18715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222" name="Google Shape;222;p29"/>
          <p:cNvSpPr/>
          <p:nvPr/>
        </p:nvSpPr>
        <p:spPr>
          <a:xfrm>
            <a:off x="273756" y="2887125"/>
            <a:ext cx="85989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23" name="Google Shape;223;p29"/>
          <p:cNvSpPr txBox="1">
            <a:spLocks noGrp="1"/>
          </p:cNvSpPr>
          <p:nvPr>
            <p:ph type="subTitle" idx="1"/>
          </p:nvPr>
        </p:nvSpPr>
        <p:spPr>
          <a:xfrm>
            <a:off x="273650" y="2917550"/>
            <a:ext cx="85989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USTOM_24">
    <p:bg>
      <p:bgPr>
        <a:solidFill>
          <a:schemeClr val="dk2"/>
        </a:solidFill>
        <a:effectLst/>
      </p:bgPr>
    </p:bg>
    <p:spTree>
      <p:nvGrpSpPr>
        <p:cNvPr id="1" name="Shape 224"/>
        <p:cNvGrpSpPr/>
        <p:nvPr/>
      </p:nvGrpSpPr>
      <p:grpSpPr>
        <a:xfrm>
          <a:off x="0" y="0"/>
          <a:ext cx="0" cy="0"/>
          <a:chOff x="0" y="0"/>
          <a:chExt cx="0" cy="0"/>
        </a:xfrm>
      </p:grpSpPr>
      <p:sp>
        <p:nvSpPr>
          <p:cNvPr id="225" name="Google Shape;225;p30"/>
          <p:cNvSpPr txBox="1">
            <a:spLocks noGrp="1"/>
          </p:cNvSpPr>
          <p:nvPr>
            <p:ph type="body" idx="1"/>
          </p:nvPr>
        </p:nvSpPr>
        <p:spPr>
          <a:xfrm>
            <a:off x="545275" y="1321275"/>
            <a:ext cx="5795400" cy="3306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roduction">
  <p:cSld name="CUSTOM_1">
    <p:spTree>
      <p:nvGrpSpPr>
        <p:cNvPr id="1" name="Shape 19"/>
        <p:cNvGrpSpPr/>
        <p:nvPr/>
      </p:nvGrpSpPr>
      <p:grpSpPr>
        <a:xfrm>
          <a:off x="0" y="0"/>
          <a:ext cx="0" cy="0"/>
          <a:chOff x="0" y="0"/>
          <a:chExt cx="0" cy="0"/>
        </a:xfrm>
      </p:grpSpPr>
      <p:sp>
        <p:nvSpPr>
          <p:cNvPr id="20" name="Google Shape;20;p4"/>
          <p:cNvSpPr>
            <a:spLocks noGrp="1"/>
          </p:cNvSpPr>
          <p:nvPr>
            <p:ph type="pic" idx="2"/>
          </p:nvPr>
        </p:nvSpPr>
        <p:spPr>
          <a:xfrm>
            <a:off x="4676850" y="1342250"/>
            <a:ext cx="4201200" cy="3510600"/>
          </a:xfrm>
          <a:prstGeom prst="roundRect">
            <a:avLst>
              <a:gd name="adj" fmla="val 5775"/>
            </a:avLst>
          </a:prstGeom>
          <a:noFill/>
          <a:ln w="9525" cap="flat" cmpd="sng">
            <a:solidFill>
              <a:schemeClr val="dk1"/>
            </a:solidFill>
            <a:prstDash val="solid"/>
            <a:round/>
            <a:headEnd type="none" w="sm" len="sm"/>
            <a:tailEnd type="none" w="sm" len="sm"/>
          </a:ln>
        </p:spPr>
      </p:sp>
      <p:sp>
        <p:nvSpPr>
          <p:cNvPr id="21" name="Google Shape;21;p4"/>
          <p:cNvSpPr/>
          <p:nvPr/>
        </p:nvSpPr>
        <p:spPr>
          <a:xfrm>
            <a:off x="274950" y="284775"/>
            <a:ext cx="8598900" cy="85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22" name="Google Shape;22;p4"/>
          <p:cNvSpPr/>
          <p:nvPr/>
        </p:nvSpPr>
        <p:spPr>
          <a:xfrm>
            <a:off x="274950" y="1348125"/>
            <a:ext cx="4201200" cy="3510600"/>
          </a:xfrm>
          <a:prstGeom prst="roundRect">
            <a:avLst>
              <a:gd name="adj" fmla="val 5734"/>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3" name="Google Shape;23;p4"/>
          <p:cNvSpPr txBox="1">
            <a:spLocks noGrp="1"/>
          </p:cNvSpPr>
          <p:nvPr>
            <p:ph type="body" idx="1"/>
          </p:nvPr>
        </p:nvSpPr>
        <p:spPr>
          <a:xfrm>
            <a:off x="496350" y="1593900"/>
            <a:ext cx="3754200" cy="2985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4" name="Google Shape;24;p4"/>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CUSTOM_25">
    <p:spTree>
      <p:nvGrpSpPr>
        <p:cNvPr id="1" name="Shape 226"/>
        <p:cNvGrpSpPr/>
        <p:nvPr/>
      </p:nvGrpSpPr>
      <p:grpSpPr>
        <a:xfrm>
          <a:off x="0" y="0"/>
          <a:ext cx="0" cy="0"/>
          <a:chOff x="0" y="0"/>
          <a:chExt cx="0" cy="0"/>
        </a:xfrm>
      </p:grpSpPr>
      <p:sp>
        <p:nvSpPr>
          <p:cNvPr id="227" name="Google Shape;227;p31"/>
          <p:cNvSpPr txBox="1">
            <a:spLocks noGrp="1"/>
          </p:cNvSpPr>
          <p:nvPr>
            <p:ph type="body" idx="1"/>
          </p:nvPr>
        </p:nvSpPr>
        <p:spPr>
          <a:xfrm>
            <a:off x="545275" y="1321275"/>
            <a:ext cx="5795400" cy="3306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28" name="Google Shape;228;p31"/>
          <p:cNvSpPr/>
          <p:nvPr/>
        </p:nvSpPr>
        <p:spPr>
          <a:xfrm>
            <a:off x="274950" y="284775"/>
            <a:ext cx="6326700" cy="70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229" name="Google Shape;229;p31"/>
          <p:cNvSpPr txBox="1">
            <a:spLocks noGrp="1"/>
          </p:cNvSpPr>
          <p:nvPr>
            <p:ph type="title"/>
          </p:nvPr>
        </p:nvSpPr>
        <p:spPr>
          <a:xfrm>
            <a:off x="27495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genda">
  <p:cSld name="CUSTOM_26">
    <p:spTree>
      <p:nvGrpSpPr>
        <p:cNvPr id="1" name="Shape 230"/>
        <p:cNvGrpSpPr/>
        <p:nvPr/>
      </p:nvGrpSpPr>
      <p:grpSpPr>
        <a:xfrm>
          <a:off x="0" y="0"/>
          <a:ext cx="0" cy="0"/>
          <a:chOff x="0" y="0"/>
          <a:chExt cx="0" cy="0"/>
        </a:xfrm>
      </p:grpSpPr>
      <p:sp>
        <p:nvSpPr>
          <p:cNvPr id="231" name="Google Shape;231;p32"/>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232" name="Google Shape;232;p32"/>
          <p:cNvSpPr/>
          <p:nvPr/>
        </p:nvSpPr>
        <p:spPr>
          <a:xfrm>
            <a:off x="272650" y="1348125"/>
            <a:ext cx="8601300" cy="5097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233" name="Google Shape;233;p32"/>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234" name="Google Shape;234;p32"/>
          <p:cNvSpPr txBox="1">
            <a:spLocks noGrp="1"/>
          </p:cNvSpPr>
          <p:nvPr>
            <p:ph type="subTitle" idx="1"/>
          </p:nvPr>
        </p:nvSpPr>
        <p:spPr>
          <a:xfrm>
            <a:off x="272650" y="1375155"/>
            <a:ext cx="8601300" cy="47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Della Respira"/>
              <a:buNone/>
              <a:defRPr sz="2200">
                <a:latin typeface="Della Respira"/>
                <a:ea typeface="Della Respira"/>
                <a:cs typeface="Della Respira"/>
                <a:sym typeface="Della Respira"/>
              </a:defRPr>
            </a:lvl1pPr>
            <a:lvl2pPr lvl="1">
              <a:spcBef>
                <a:spcPts val="0"/>
              </a:spcBef>
              <a:spcAft>
                <a:spcPts val="0"/>
              </a:spcAft>
              <a:buSzPts val="2200"/>
              <a:buFont typeface="Della Respira"/>
              <a:buNone/>
              <a:defRPr sz="2200">
                <a:latin typeface="Della Respira"/>
                <a:ea typeface="Della Respira"/>
                <a:cs typeface="Della Respira"/>
                <a:sym typeface="Della Respira"/>
              </a:defRPr>
            </a:lvl2pPr>
            <a:lvl3pPr lvl="2">
              <a:spcBef>
                <a:spcPts val="0"/>
              </a:spcBef>
              <a:spcAft>
                <a:spcPts val="0"/>
              </a:spcAft>
              <a:buSzPts val="2200"/>
              <a:buFont typeface="Della Respira"/>
              <a:buNone/>
              <a:defRPr sz="2200">
                <a:latin typeface="Della Respira"/>
                <a:ea typeface="Della Respira"/>
                <a:cs typeface="Della Respira"/>
                <a:sym typeface="Della Respira"/>
              </a:defRPr>
            </a:lvl3pPr>
            <a:lvl4pPr lvl="3">
              <a:spcBef>
                <a:spcPts val="0"/>
              </a:spcBef>
              <a:spcAft>
                <a:spcPts val="0"/>
              </a:spcAft>
              <a:buSzPts val="2200"/>
              <a:buFont typeface="Della Respira"/>
              <a:buNone/>
              <a:defRPr sz="2200">
                <a:latin typeface="Della Respira"/>
                <a:ea typeface="Della Respira"/>
                <a:cs typeface="Della Respira"/>
                <a:sym typeface="Della Respira"/>
              </a:defRPr>
            </a:lvl4pPr>
            <a:lvl5pPr lvl="4">
              <a:spcBef>
                <a:spcPts val="0"/>
              </a:spcBef>
              <a:spcAft>
                <a:spcPts val="0"/>
              </a:spcAft>
              <a:buSzPts val="2200"/>
              <a:buFont typeface="Della Respira"/>
              <a:buNone/>
              <a:defRPr sz="2200">
                <a:latin typeface="Della Respira"/>
                <a:ea typeface="Della Respira"/>
                <a:cs typeface="Della Respira"/>
                <a:sym typeface="Della Respira"/>
              </a:defRPr>
            </a:lvl5pPr>
            <a:lvl6pPr lvl="5">
              <a:spcBef>
                <a:spcPts val="0"/>
              </a:spcBef>
              <a:spcAft>
                <a:spcPts val="0"/>
              </a:spcAft>
              <a:buSzPts val="2200"/>
              <a:buFont typeface="Della Respira"/>
              <a:buNone/>
              <a:defRPr sz="2200">
                <a:latin typeface="Della Respira"/>
                <a:ea typeface="Della Respira"/>
                <a:cs typeface="Della Respira"/>
                <a:sym typeface="Della Respira"/>
              </a:defRPr>
            </a:lvl6pPr>
            <a:lvl7pPr lvl="6">
              <a:spcBef>
                <a:spcPts val="0"/>
              </a:spcBef>
              <a:spcAft>
                <a:spcPts val="0"/>
              </a:spcAft>
              <a:buSzPts val="2200"/>
              <a:buFont typeface="Della Respira"/>
              <a:buNone/>
              <a:defRPr sz="2200">
                <a:latin typeface="Della Respira"/>
                <a:ea typeface="Della Respira"/>
                <a:cs typeface="Della Respira"/>
                <a:sym typeface="Della Respira"/>
              </a:defRPr>
            </a:lvl7pPr>
            <a:lvl8pPr lvl="7">
              <a:spcBef>
                <a:spcPts val="0"/>
              </a:spcBef>
              <a:spcAft>
                <a:spcPts val="0"/>
              </a:spcAft>
              <a:buSzPts val="2200"/>
              <a:buFont typeface="Della Respira"/>
              <a:buNone/>
              <a:defRPr sz="2200">
                <a:latin typeface="Della Respira"/>
                <a:ea typeface="Della Respira"/>
                <a:cs typeface="Della Respira"/>
                <a:sym typeface="Della Respira"/>
              </a:defRPr>
            </a:lvl8pPr>
            <a:lvl9pPr lvl="8">
              <a:spcBef>
                <a:spcPts val="0"/>
              </a:spcBef>
              <a:spcAft>
                <a:spcPts val="0"/>
              </a:spcAft>
              <a:buSzPts val="2200"/>
              <a:buFont typeface="Della Respira"/>
              <a:buNone/>
              <a:defRPr sz="2200">
                <a:latin typeface="Della Respira"/>
                <a:ea typeface="Della Respira"/>
                <a:cs typeface="Della Respira"/>
                <a:sym typeface="Della Respira"/>
              </a:defRPr>
            </a:lvl9pPr>
          </a:lstStyle>
          <a:p>
            <a:endParaRPr/>
          </a:p>
        </p:txBody>
      </p:sp>
      <p:sp>
        <p:nvSpPr>
          <p:cNvPr id="235" name="Google Shape;235;p32"/>
          <p:cNvSpPr/>
          <p:nvPr/>
        </p:nvSpPr>
        <p:spPr>
          <a:xfrm>
            <a:off x="272650" y="1964965"/>
            <a:ext cx="8601300" cy="5097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236" name="Google Shape;236;p32"/>
          <p:cNvSpPr txBox="1">
            <a:spLocks noGrp="1"/>
          </p:cNvSpPr>
          <p:nvPr>
            <p:ph type="subTitle" idx="2"/>
          </p:nvPr>
        </p:nvSpPr>
        <p:spPr>
          <a:xfrm>
            <a:off x="272650" y="1991995"/>
            <a:ext cx="8601300" cy="47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Della Respira"/>
              <a:buNone/>
              <a:defRPr sz="2200">
                <a:latin typeface="Della Respira"/>
                <a:ea typeface="Della Respira"/>
                <a:cs typeface="Della Respira"/>
                <a:sym typeface="Della Respira"/>
              </a:defRPr>
            </a:lvl1pPr>
            <a:lvl2pPr lvl="1">
              <a:spcBef>
                <a:spcPts val="0"/>
              </a:spcBef>
              <a:spcAft>
                <a:spcPts val="0"/>
              </a:spcAft>
              <a:buSzPts val="2200"/>
              <a:buFont typeface="Della Respira"/>
              <a:buNone/>
              <a:defRPr sz="2200">
                <a:latin typeface="Della Respira"/>
                <a:ea typeface="Della Respira"/>
                <a:cs typeface="Della Respira"/>
                <a:sym typeface="Della Respira"/>
              </a:defRPr>
            </a:lvl2pPr>
            <a:lvl3pPr lvl="2">
              <a:spcBef>
                <a:spcPts val="0"/>
              </a:spcBef>
              <a:spcAft>
                <a:spcPts val="0"/>
              </a:spcAft>
              <a:buSzPts val="2200"/>
              <a:buFont typeface="Della Respira"/>
              <a:buNone/>
              <a:defRPr sz="2200">
                <a:latin typeface="Della Respira"/>
                <a:ea typeface="Della Respira"/>
                <a:cs typeface="Della Respira"/>
                <a:sym typeface="Della Respira"/>
              </a:defRPr>
            </a:lvl3pPr>
            <a:lvl4pPr lvl="3">
              <a:spcBef>
                <a:spcPts val="0"/>
              </a:spcBef>
              <a:spcAft>
                <a:spcPts val="0"/>
              </a:spcAft>
              <a:buSzPts val="2200"/>
              <a:buFont typeface="Della Respira"/>
              <a:buNone/>
              <a:defRPr sz="2200">
                <a:latin typeface="Della Respira"/>
                <a:ea typeface="Della Respira"/>
                <a:cs typeface="Della Respira"/>
                <a:sym typeface="Della Respira"/>
              </a:defRPr>
            </a:lvl4pPr>
            <a:lvl5pPr lvl="4">
              <a:spcBef>
                <a:spcPts val="0"/>
              </a:spcBef>
              <a:spcAft>
                <a:spcPts val="0"/>
              </a:spcAft>
              <a:buSzPts val="2200"/>
              <a:buFont typeface="Della Respira"/>
              <a:buNone/>
              <a:defRPr sz="2200">
                <a:latin typeface="Della Respira"/>
                <a:ea typeface="Della Respira"/>
                <a:cs typeface="Della Respira"/>
                <a:sym typeface="Della Respira"/>
              </a:defRPr>
            </a:lvl5pPr>
            <a:lvl6pPr lvl="5">
              <a:spcBef>
                <a:spcPts val="0"/>
              </a:spcBef>
              <a:spcAft>
                <a:spcPts val="0"/>
              </a:spcAft>
              <a:buSzPts val="2200"/>
              <a:buFont typeface="Della Respira"/>
              <a:buNone/>
              <a:defRPr sz="2200">
                <a:latin typeface="Della Respira"/>
                <a:ea typeface="Della Respira"/>
                <a:cs typeface="Della Respira"/>
                <a:sym typeface="Della Respira"/>
              </a:defRPr>
            </a:lvl6pPr>
            <a:lvl7pPr lvl="6">
              <a:spcBef>
                <a:spcPts val="0"/>
              </a:spcBef>
              <a:spcAft>
                <a:spcPts val="0"/>
              </a:spcAft>
              <a:buSzPts val="2200"/>
              <a:buFont typeface="Della Respira"/>
              <a:buNone/>
              <a:defRPr sz="2200">
                <a:latin typeface="Della Respira"/>
                <a:ea typeface="Della Respira"/>
                <a:cs typeface="Della Respira"/>
                <a:sym typeface="Della Respira"/>
              </a:defRPr>
            </a:lvl7pPr>
            <a:lvl8pPr lvl="7">
              <a:spcBef>
                <a:spcPts val="0"/>
              </a:spcBef>
              <a:spcAft>
                <a:spcPts val="0"/>
              </a:spcAft>
              <a:buSzPts val="2200"/>
              <a:buFont typeface="Della Respira"/>
              <a:buNone/>
              <a:defRPr sz="2200">
                <a:latin typeface="Della Respira"/>
                <a:ea typeface="Della Respira"/>
                <a:cs typeface="Della Respira"/>
                <a:sym typeface="Della Respira"/>
              </a:defRPr>
            </a:lvl8pPr>
            <a:lvl9pPr lvl="8">
              <a:spcBef>
                <a:spcPts val="0"/>
              </a:spcBef>
              <a:spcAft>
                <a:spcPts val="0"/>
              </a:spcAft>
              <a:buSzPts val="2200"/>
              <a:buFont typeface="Della Respira"/>
              <a:buNone/>
              <a:defRPr sz="2200">
                <a:latin typeface="Della Respira"/>
                <a:ea typeface="Della Respira"/>
                <a:cs typeface="Della Respira"/>
                <a:sym typeface="Della Respira"/>
              </a:defRPr>
            </a:lvl9pPr>
          </a:lstStyle>
          <a:p>
            <a:endParaRPr/>
          </a:p>
        </p:txBody>
      </p:sp>
      <p:sp>
        <p:nvSpPr>
          <p:cNvPr id="237" name="Google Shape;237;p32"/>
          <p:cNvSpPr/>
          <p:nvPr/>
        </p:nvSpPr>
        <p:spPr>
          <a:xfrm>
            <a:off x="272650" y="2581805"/>
            <a:ext cx="8601300" cy="5097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238" name="Google Shape;238;p32"/>
          <p:cNvSpPr txBox="1">
            <a:spLocks noGrp="1"/>
          </p:cNvSpPr>
          <p:nvPr>
            <p:ph type="subTitle" idx="3"/>
          </p:nvPr>
        </p:nvSpPr>
        <p:spPr>
          <a:xfrm>
            <a:off x="272650" y="2608834"/>
            <a:ext cx="8601300" cy="47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Della Respira"/>
              <a:buNone/>
              <a:defRPr sz="2200">
                <a:latin typeface="Della Respira"/>
                <a:ea typeface="Della Respira"/>
                <a:cs typeface="Della Respira"/>
                <a:sym typeface="Della Respira"/>
              </a:defRPr>
            </a:lvl1pPr>
            <a:lvl2pPr lvl="1">
              <a:spcBef>
                <a:spcPts val="0"/>
              </a:spcBef>
              <a:spcAft>
                <a:spcPts val="0"/>
              </a:spcAft>
              <a:buSzPts val="2200"/>
              <a:buFont typeface="Della Respira"/>
              <a:buNone/>
              <a:defRPr sz="2200">
                <a:latin typeface="Della Respira"/>
                <a:ea typeface="Della Respira"/>
                <a:cs typeface="Della Respira"/>
                <a:sym typeface="Della Respira"/>
              </a:defRPr>
            </a:lvl2pPr>
            <a:lvl3pPr lvl="2">
              <a:spcBef>
                <a:spcPts val="0"/>
              </a:spcBef>
              <a:spcAft>
                <a:spcPts val="0"/>
              </a:spcAft>
              <a:buSzPts val="2200"/>
              <a:buFont typeface="Della Respira"/>
              <a:buNone/>
              <a:defRPr sz="2200">
                <a:latin typeface="Della Respira"/>
                <a:ea typeface="Della Respira"/>
                <a:cs typeface="Della Respira"/>
                <a:sym typeface="Della Respira"/>
              </a:defRPr>
            </a:lvl3pPr>
            <a:lvl4pPr lvl="3">
              <a:spcBef>
                <a:spcPts val="0"/>
              </a:spcBef>
              <a:spcAft>
                <a:spcPts val="0"/>
              </a:spcAft>
              <a:buSzPts val="2200"/>
              <a:buFont typeface="Della Respira"/>
              <a:buNone/>
              <a:defRPr sz="2200">
                <a:latin typeface="Della Respira"/>
                <a:ea typeface="Della Respira"/>
                <a:cs typeface="Della Respira"/>
                <a:sym typeface="Della Respira"/>
              </a:defRPr>
            </a:lvl4pPr>
            <a:lvl5pPr lvl="4">
              <a:spcBef>
                <a:spcPts val="0"/>
              </a:spcBef>
              <a:spcAft>
                <a:spcPts val="0"/>
              </a:spcAft>
              <a:buSzPts val="2200"/>
              <a:buFont typeface="Della Respira"/>
              <a:buNone/>
              <a:defRPr sz="2200">
                <a:latin typeface="Della Respira"/>
                <a:ea typeface="Della Respira"/>
                <a:cs typeface="Della Respira"/>
                <a:sym typeface="Della Respira"/>
              </a:defRPr>
            </a:lvl5pPr>
            <a:lvl6pPr lvl="5">
              <a:spcBef>
                <a:spcPts val="0"/>
              </a:spcBef>
              <a:spcAft>
                <a:spcPts val="0"/>
              </a:spcAft>
              <a:buSzPts val="2200"/>
              <a:buFont typeface="Della Respira"/>
              <a:buNone/>
              <a:defRPr sz="2200">
                <a:latin typeface="Della Respira"/>
                <a:ea typeface="Della Respira"/>
                <a:cs typeface="Della Respira"/>
                <a:sym typeface="Della Respira"/>
              </a:defRPr>
            </a:lvl6pPr>
            <a:lvl7pPr lvl="6">
              <a:spcBef>
                <a:spcPts val="0"/>
              </a:spcBef>
              <a:spcAft>
                <a:spcPts val="0"/>
              </a:spcAft>
              <a:buSzPts val="2200"/>
              <a:buFont typeface="Della Respira"/>
              <a:buNone/>
              <a:defRPr sz="2200">
                <a:latin typeface="Della Respira"/>
                <a:ea typeface="Della Respira"/>
                <a:cs typeface="Della Respira"/>
                <a:sym typeface="Della Respira"/>
              </a:defRPr>
            </a:lvl7pPr>
            <a:lvl8pPr lvl="7">
              <a:spcBef>
                <a:spcPts val="0"/>
              </a:spcBef>
              <a:spcAft>
                <a:spcPts val="0"/>
              </a:spcAft>
              <a:buSzPts val="2200"/>
              <a:buFont typeface="Della Respira"/>
              <a:buNone/>
              <a:defRPr sz="2200">
                <a:latin typeface="Della Respira"/>
                <a:ea typeface="Della Respira"/>
                <a:cs typeface="Della Respira"/>
                <a:sym typeface="Della Respira"/>
              </a:defRPr>
            </a:lvl8pPr>
            <a:lvl9pPr lvl="8">
              <a:spcBef>
                <a:spcPts val="0"/>
              </a:spcBef>
              <a:spcAft>
                <a:spcPts val="0"/>
              </a:spcAft>
              <a:buSzPts val="2200"/>
              <a:buFont typeface="Della Respira"/>
              <a:buNone/>
              <a:defRPr sz="2200">
                <a:latin typeface="Della Respira"/>
                <a:ea typeface="Della Respira"/>
                <a:cs typeface="Della Respira"/>
                <a:sym typeface="Della Respira"/>
              </a:defRPr>
            </a:lvl9pPr>
          </a:lstStyle>
          <a:p>
            <a:endParaRPr/>
          </a:p>
        </p:txBody>
      </p:sp>
      <p:sp>
        <p:nvSpPr>
          <p:cNvPr id="239" name="Google Shape;239;p32"/>
          <p:cNvSpPr/>
          <p:nvPr/>
        </p:nvSpPr>
        <p:spPr>
          <a:xfrm>
            <a:off x="272650" y="3198644"/>
            <a:ext cx="8601300" cy="5097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240" name="Google Shape;240;p32"/>
          <p:cNvSpPr txBox="1">
            <a:spLocks noGrp="1"/>
          </p:cNvSpPr>
          <p:nvPr>
            <p:ph type="subTitle" idx="4"/>
          </p:nvPr>
        </p:nvSpPr>
        <p:spPr>
          <a:xfrm>
            <a:off x="272650" y="3225674"/>
            <a:ext cx="8601300" cy="47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Della Respira"/>
              <a:buNone/>
              <a:defRPr sz="2200">
                <a:latin typeface="Della Respira"/>
                <a:ea typeface="Della Respira"/>
                <a:cs typeface="Della Respira"/>
                <a:sym typeface="Della Respira"/>
              </a:defRPr>
            </a:lvl1pPr>
            <a:lvl2pPr lvl="1">
              <a:spcBef>
                <a:spcPts val="0"/>
              </a:spcBef>
              <a:spcAft>
                <a:spcPts val="0"/>
              </a:spcAft>
              <a:buSzPts val="2200"/>
              <a:buFont typeface="Della Respira"/>
              <a:buNone/>
              <a:defRPr sz="2200">
                <a:latin typeface="Della Respira"/>
                <a:ea typeface="Della Respira"/>
                <a:cs typeface="Della Respira"/>
                <a:sym typeface="Della Respira"/>
              </a:defRPr>
            </a:lvl2pPr>
            <a:lvl3pPr lvl="2">
              <a:spcBef>
                <a:spcPts val="0"/>
              </a:spcBef>
              <a:spcAft>
                <a:spcPts val="0"/>
              </a:spcAft>
              <a:buSzPts val="2200"/>
              <a:buFont typeface="Della Respira"/>
              <a:buNone/>
              <a:defRPr sz="2200">
                <a:latin typeface="Della Respira"/>
                <a:ea typeface="Della Respira"/>
                <a:cs typeface="Della Respira"/>
                <a:sym typeface="Della Respira"/>
              </a:defRPr>
            </a:lvl3pPr>
            <a:lvl4pPr lvl="3">
              <a:spcBef>
                <a:spcPts val="0"/>
              </a:spcBef>
              <a:spcAft>
                <a:spcPts val="0"/>
              </a:spcAft>
              <a:buSzPts val="2200"/>
              <a:buFont typeface="Della Respira"/>
              <a:buNone/>
              <a:defRPr sz="2200">
                <a:latin typeface="Della Respira"/>
                <a:ea typeface="Della Respira"/>
                <a:cs typeface="Della Respira"/>
                <a:sym typeface="Della Respira"/>
              </a:defRPr>
            </a:lvl4pPr>
            <a:lvl5pPr lvl="4">
              <a:spcBef>
                <a:spcPts val="0"/>
              </a:spcBef>
              <a:spcAft>
                <a:spcPts val="0"/>
              </a:spcAft>
              <a:buSzPts val="2200"/>
              <a:buFont typeface="Della Respira"/>
              <a:buNone/>
              <a:defRPr sz="2200">
                <a:latin typeface="Della Respira"/>
                <a:ea typeface="Della Respira"/>
                <a:cs typeface="Della Respira"/>
                <a:sym typeface="Della Respira"/>
              </a:defRPr>
            </a:lvl5pPr>
            <a:lvl6pPr lvl="5">
              <a:spcBef>
                <a:spcPts val="0"/>
              </a:spcBef>
              <a:spcAft>
                <a:spcPts val="0"/>
              </a:spcAft>
              <a:buSzPts val="2200"/>
              <a:buFont typeface="Della Respira"/>
              <a:buNone/>
              <a:defRPr sz="2200">
                <a:latin typeface="Della Respira"/>
                <a:ea typeface="Della Respira"/>
                <a:cs typeface="Della Respira"/>
                <a:sym typeface="Della Respira"/>
              </a:defRPr>
            </a:lvl6pPr>
            <a:lvl7pPr lvl="6">
              <a:spcBef>
                <a:spcPts val="0"/>
              </a:spcBef>
              <a:spcAft>
                <a:spcPts val="0"/>
              </a:spcAft>
              <a:buSzPts val="2200"/>
              <a:buFont typeface="Della Respira"/>
              <a:buNone/>
              <a:defRPr sz="2200">
                <a:latin typeface="Della Respira"/>
                <a:ea typeface="Della Respira"/>
                <a:cs typeface="Della Respira"/>
                <a:sym typeface="Della Respira"/>
              </a:defRPr>
            </a:lvl7pPr>
            <a:lvl8pPr lvl="7">
              <a:spcBef>
                <a:spcPts val="0"/>
              </a:spcBef>
              <a:spcAft>
                <a:spcPts val="0"/>
              </a:spcAft>
              <a:buSzPts val="2200"/>
              <a:buFont typeface="Della Respira"/>
              <a:buNone/>
              <a:defRPr sz="2200">
                <a:latin typeface="Della Respira"/>
                <a:ea typeface="Della Respira"/>
                <a:cs typeface="Della Respira"/>
                <a:sym typeface="Della Respira"/>
              </a:defRPr>
            </a:lvl8pPr>
            <a:lvl9pPr lvl="8">
              <a:spcBef>
                <a:spcPts val="0"/>
              </a:spcBef>
              <a:spcAft>
                <a:spcPts val="0"/>
              </a:spcAft>
              <a:buSzPts val="2200"/>
              <a:buFont typeface="Della Respira"/>
              <a:buNone/>
              <a:defRPr sz="2200">
                <a:latin typeface="Della Respira"/>
                <a:ea typeface="Della Respira"/>
                <a:cs typeface="Della Respira"/>
                <a:sym typeface="Della Respira"/>
              </a:defRPr>
            </a:lvl9pPr>
          </a:lstStyle>
          <a:p>
            <a:endParaRPr/>
          </a:p>
        </p:txBody>
      </p:sp>
      <p:sp>
        <p:nvSpPr>
          <p:cNvPr id="241" name="Google Shape;241;p32"/>
          <p:cNvSpPr/>
          <p:nvPr/>
        </p:nvSpPr>
        <p:spPr>
          <a:xfrm>
            <a:off x="272650" y="3815484"/>
            <a:ext cx="8601300" cy="5097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242" name="Google Shape;242;p32"/>
          <p:cNvSpPr txBox="1">
            <a:spLocks noGrp="1"/>
          </p:cNvSpPr>
          <p:nvPr>
            <p:ph type="subTitle" idx="5"/>
          </p:nvPr>
        </p:nvSpPr>
        <p:spPr>
          <a:xfrm>
            <a:off x="272650" y="3842514"/>
            <a:ext cx="8601300" cy="47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Della Respira"/>
              <a:buNone/>
              <a:defRPr sz="2200">
                <a:latin typeface="Della Respira"/>
                <a:ea typeface="Della Respira"/>
                <a:cs typeface="Della Respira"/>
                <a:sym typeface="Della Respira"/>
              </a:defRPr>
            </a:lvl1pPr>
            <a:lvl2pPr lvl="1">
              <a:spcBef>
                <a:spcPts val="0"/>
              </a:spcBef>
              <a:spcAft>
                <a:spcPts val="0"/>
              </a:spcAft>
              <a:buSzPts val="2200"/>
              <a:buFont typeface="Della Respira"/>
              <a:buNone/>
              <a:defRPr sz="2200">
                <a:latin typeface="Della Respira"/>
                <a:ea typeface="Della Respira"/>
                <a:cs typeface="Della Respira"/>
                <a:sym typeface="Della Respira"/>
              </a:defRPr>
            </a:lvl2pPr>
            <a:lvl3pPr lvl="2">
              <a:spcBef>
                <a:spcPts val="0"/>
              </a:spcBef>
              <a:spcAft>
                <a:spcPts val="0"/>
              </a:spcAft>
              <a:buSzPts val="2200"/>
              <a:buFont typeface="Della Respira"/>
              <a:buNone/>
              <a:defRPr sz="2200">
                <a:latin typeface="Della Respira"/>
                <a:ea typeface="Della Respira"/>
                <a:cs typeface="Della Respira"/>
                <a:sym typeface="Della Respira"/>
              </a:defRPr>
            </a:lvl3pPr>
            <a:lvl4pPr lvl="3">
              <a:spcBef>
                <a:spcPts val="0"/>
              </a:spcBef>
              <a:spcAft>
                <a:spcPts val="0"/>
              </a:spcAft>
              <a:buSzPts val="2200"/>
              <a:buFont typeface="Della Respira"/>
              <a:buNone/>
              <a:defRPr sz="2200">
                <a:latin typeface="Della Respira"/>
                <a:ea typeface="Della Respira"/>
                <a:cs typeface="Della Respira"/>
                <a:sym typeface="Della Respira"/>
              </a:defRPr>
            </a:lvl4pPr>
            <a:lvl5pPr lvl="4">
              <a:spcBef>
                <a:spcPts val="0"/>
              </a:spcBef>
              <a:spcAft>
                <a:spcPts val="0"/>
              </a:spcAft>
              <a:buSzPts val="2200"/>
              <a:buFont typeface="Della Respira"/>
              <a:buNone/>
              <a:defRPr sz="2200">
                <a:latin typeface="Della Respira"/>
                <a:ea typeface="Della Respira"/>
                <a:cs typeface="Della Respira"/>
                <a:sym typeface="Della Respira"/>
              </a:defRPr>
            </a:lvl5pPr>
            <a:lvl6pPr lvl="5">
              <a:spcBef>
                <a:spcPts val="0"/>
              </a:spcBef>
              <a:spcAft>
                <a:spcPts val="0"/>
              </a:spcAft>
              <a:buSzPts val="2200"/>
              <a:buFont typeface="Della Respira"/>
              <a:buNone/>
              <a:defRPr sz="2200">
                <a:latin typeface="Della Respira"/>
                <a:ea typeface="Della Respira"/>
                <a:cs typeface="Della Respira"/>
                <a:sym typeface="Della Respira"/>
              </a:defRPr>
            </a:lvl6pPr>
            <a:lvl7pPr lvl="6">
              <a:spcBef>
                <a:spcPts val="0"/>
              </a:spcBef>
              <a:spcAft>
                <a:spcPts val="0"/>
              </a:spcAft>
              <a:buSzPts val="2200"/>
              <a:buFont typeface="Della Respira"/>
              <a:buNone/>
              <a:defRPr sz="2200">
                <a:latin typeface="Della Respira"/>
                <a:ea typeface="Della Respira"/>
                <a:cs typeface="Della Respira"/>
                <a:sym typeface="Della Respira"/>
              </a:defRPr>
            </a:lvl7pPr>
            <a:lvl8pPr lvl="7">
              <a:spcBef>
                <a:spcPts val="0"/>
              </a:spcBef>
              <a:spcAft>
                <a:spcPts val="0"/>
              </a:spcAft>
              <a:buSzPts val="2200"/>
              <a:buFont typeface="Della Respira"/>
              <a:buNone/>
              <a:defRPr sz="2200">
                <a:latin typeface="Della Respira"/>
                <a:ea typeface="Della Respira"/>
                <a:cs typeface="Della Respira"/>
                <a:sym typeface="Della Respira"/>
              </a:defRPr>
            </a:lvl8pPr>
            <a:lvl9pPr lvl="8">
              <a:spcBef>
                <a:spcPts val="0"/>
              </a:spcBef>
              <a:spcAft>
                <a:spcPts val="0"/>
              </a:spcAft>
              <a:buSzPts val="2200"/>
              <a:buFont typeface="Della Respira"/>
              <a:buNone/>
              <a:defRPr sz="2200">
                <a:latin typeface="Della Respira"/>
                <a:ea typeface="Della Respira"/>
                <a:cs typeface="Della Respira"/>
                <a:sym typeface="Della Respira"/>
              </a:defRPr>
            </a:lvl9pPr>
          </a:lstStyle>
          <a:p>
            <a:endParaRPr/>
          </a:p>
        </p:txBody>
      </p:sp>
      <p:sp>
        <p:nvSpPr>
          <p:cNvPr id="243" name="Google Shape;243;p32"/>
          <p:cNvSpPr/>
          <p:nvPr/>
        </p:nvSpPr>
        <p:spPr>
          <a:xfrm>
            <a:off x="272650" y="4432324"/>
            <a:ext cx="8601300" cy="5097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244" name="Google Shape;244;p32"/>
          <p:cNvSpPr txBox="1">
            <a:spLocks noGrp="1"/>
          </p:cNvSpPr>
          <p:nvPr>
            <p:ph type="subTitle" idx="6"/>
          </p:nvPr>
        </p:nvSpPr>
        <p:spPr>
          <a:xfrm>
            <a:off x="272650" y="4459354"/>
            <a:ext cx="8601300" cy="47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Della Respira"/>
              <a:buNone/>
              <a:defRPr sz="2200">
                <a:latin typeface="Della Respira"/>
                <a:ea typeface="Della Respira"/>
                <a:cs typeface="Della Respira"/>
                <a:sym typeface="Della Respira"/>
              </a:defRPr>
            </a:lvl1pPr>
            <a:lvl2pPr lvl="1">
              <a:spcBef>
                <a:spcPts val="0"/>
              </a:spcBef>
              <a:spcAft>
                <a:spcPts val="0"/>
              </a:spcAft>
              <a:buSzPts val="2200"/>
              <a:buFont typeface="Della Respira"/>
              <a:buNone/>
              <a:defRPr sz="2200">
                <a:latin typeface="Della Respira"/>
                <a:ea typeface="Della Respira"/>
                <a:cs typeface="Della Respira"/>
                <a:sym typeface="Della Respira"/>
              </a:defRPr>
            </a:lvl2pPr>
            <a:lvl3pPr lvl="2">
              <a:spcBef>
                <a:spcPts val="0"/>
              </a:spcBef>
              <a:spcAft>
                <a:spcPts val="0"/>
              </a:spcAft>
              <a:buSzPts val="2200"/>
              <a:buFont typeface="Della Respira"/>
              <a:buNone/>
              <a:defRPr sz="2200">
                <a:latin typeface="Della Respira"/>
                <a:ea typeface="Della Respira"/>
                <a:cs typeface="Della Respira"/>
                <a:sym typeface="Della Respira"/>
              </a:defRPr>
            </a:lvl3pPr>
            <a:lvl4pPr lvl="3">
              <a:spcBef>
                <a:spcPts val="0"/>
              </a:spcBef>
              <a:spcAft>
                <a:spcPts val="0"/>
              </a:spcAft>
              <a:buSzPts val="2200"/>
              <a:buFont typeface="Della Respira"/>
              <a:buNone/>
              <a:defRPr sz="2200">
                <a:latin typeface="Della Respira"/>
                <a:ea typeface="Della Respira"/>
                <a:cs typeface="Della Respira"/>
                <a:sym typeface="Della Respira"/>
              </a:defRPr>
            </a:lvl4pPr>
            <a:lvl5pPr lvl="4">
              <a:spcBef>
                <a:spcPts val="0"/>
              </a:spcBef>
              <a:spcAft>
                <a:spcPts val="0"/>
              </a:spcAft>
              <a:buSzPts val="2200"/>
              <a:buFont typeface="Della Respira"/>
              <a:buNone/>
              <a:defRPr sz="2200">
                <a:latin typeface="Della Respira"/>
                <a:ea typeface="Della Respira"/>
                <a:cs typeface="Della Respira"/>
                <a:sym typeface="Della Respira"/>
              </a:defRPr>
            </a:lvl5pPr>
            <a:lvl6pPr lvl="5">
              <a:spcBef>
                <a:spcPts val="0"/>
              </a:spcBef>
              <a:spcAft>
                <a:spcPts val="0"/>
              </a:spcAft>
              <a:buSzPts val="2200"/>
              <a:buFont typeface="Della Respira"/>
              <a:buNone/>
              <a:defRPr sz="2200">
                <a:latin typeface="Della Respira"/>
                <a:ea typeface="Della Respira"/>
                <a:cs typeface="Della Respira"/>
                <a:sym typeface="Della Respira"/>
              </a:defRPr>
            </a:lvl6pPr>
            <a:lvl7pPr lvl="6">
              <a:spcBef>
                <a:spcPts val="0"/>
              </a:spcBef>
              <a:spcAft>
                <a:spcPts val="0"/>
              </a:spcAft>
              <a:buSzPts val="2200"/>
              <a:buFont typeface="Della Respira"/>
              <a:buNone/>
              <a:defRPr sz="2200">
                <a:latin typeface="Della Respira"/>
                <a:ea typeface="Della Respira"/>
                <a:cs typeface="Della Respira"/>
                <a:sym typeface="Della Respira"/>
              </a:defRPr>
            </a:lvl7pPr>
            <a:lvl8pPr lvl="7">
              <a:spcBef>
                <a:spcPts val="0"/>
              </a:spcBef>
              <a:spcAft>
                <a:spcPts val="0"/>
              </a:spcAft>
              <a:buSzPts val="2200"/>
              <a:buFont typeface="Della Respira"/>
              <a:buNone/>
              <a:defRPr sz="2200">
                <a:latin typeface="Della Respira"/>
                <a:ea typeface="Della Respira"/>
                <a:cs typeface="Della Respira"/>
                <a:sym typeface="Della Respira"/>
              </a:defRPr>
            </a:lvl8pPr>
            <a:lvl9pPr lvl="8">
              <a:spcBef>
                <a:spcPts val="0"/>
              </a:spcBef>
              <a:spcAft>
                <a:spcPts val="0"/>
              </a:spcAft>
              <a:buSzPts val="2200"/>
              <a:buFont typeface="Della Respira"/>
              <a:buNone/>
              <a:defRPr sz="2200">
                <a:latin typeface="Della Respira"/>
                <a:ea typeface="Della Respira"/>
                <a:cs typeface="Della Respira"/>
                <a:sym typeface="Della Respira"/>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Body and Image">
  <p:cSld name="CUSTOM_27">
    <p:spTree>
      <p:nvGrpSpPr>
        <p:cNvPr id="1" name="Shape 245"/>
        <p:cNvGrpSpPr/>
        <p:nvPr/>
      </p:nvGrpSpPr>
      <p:grpSpPr>
        <a:xfrm>
          <a:off x="0" y="0"/>
          <a:ext cx="0" cy="0"/>
          <a:chOff x="0" y="0"/>
          <a:chExt cx="0" cy="0"/>
        </a:xfrm>
      </p:grpSpPr>
      <p:sp>
        <p:nvSpPr>
          <p:cNvPr id="246" name="Google Shape;246;p33"/>
          <p:cNvSpPr/>
          <p:nvPr/>
        </p:nvSpPr>
        <p:spPr>
          <a:xfrm>
            <a:off x="4672650" y="1348125"/>
            <a:ext cx="4201200" cy="3510600"/>
          </a:xfrm>
          <a:prstGeom prst="roundRect">
            <a:avLst>
              <a:gd name="adj" fmla="val 5734"/>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47" name="Google Shape;247;p33"/>
          <p:cNvSpPr txBox="1">
            <a:spLocks noGrp="1"/>
          </p:cNvSpPr>
          <p:nvPr>
            <p:ph type="body" idx="1"/>
          </p:nvPr>
        </p:nvSpPr>
        <p:spPr>
          <a:xfrm>
            <a:off x="4889250" y="1503725"/>
            <a:ext cx="3768000" cy="30132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48" name="Google Shape;248;p33"/>
          <p:cNvSpPr>
            <a:spLocks noGrp="1"/>
          </p:cNvSpPr>
          <p:nvPr>
            <p:ph type="pic" idx="2"/>
          </p:nvPr>
        </p:nvSpPr>
        <p:spPr>
          <a:xfrm>
            <a:off x="274950" y="1352225"/>
            <a:ext cx="4201200" cy="3510600"/>
          </a:xfrm>
          <a:prstGeom prst="roundRect">
            <a:avLst>
              <a:gd name="adj" fmla="val 5298"/>
            </a:avLst>
          </a:prstGeom>
          <a:noFill/>
          <a:ln w="9525" cap="flat" cmpd="sng">
            <a:solidFill>
              <a:srgbClr val="000000"/>
            </a:solidFill>
            <a:prstDash val="solid"/>
            <a:round/>
            <a:headEnd type="none" w="sm" len="sm"/>
            <a:tailEnd type="none" w="sm" len="sm"/>
          </a:ln>
        </p:spPr>
      </p:sp>
      <p:sp>
        <p:nvSpPr>
          <p:cNvPr id="249" name="Google Shape;249;p33"/>
          <p:cNvSpPr/>
          <p:nvPr/>
        </p:nvSpPr>
        <p:spPr>
          <a:xfrm>
            <a:off x="274950" y="284775"/>
            <a:ext cx="8598900" cy="85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250" name="Google Shape;250;p33"/>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Big Ideas">
  <p:cSld name="CUSTOM_28">
    <p:bg>
      <p:bgPr>
        <a:solidFill>
          <a:schemeClr val="lt2"/>
        </a:solidFill>
        <a:effectLst/>
      </p:bgPr>
    </p:bg>
    <p:spTree>
      <p:nvGrpSpPr>
        <p:cNvPr id="1" name="Shape 251"/>
        <p:cNvGrpSpPr/>
        <p:nvPr/>
      </p:nvGrpSpPr>
      <p:grpSpPr>
        <a:xfrm>
          <a:off x="0" y="0"/>
          <a:ext cx="0" cy="0"/>
          <a:chOff x="0" y="0"/>
          <a:chExt cx="0" cy="0"/>
        </a:xfrm>
      </p:grpSpPr>
      <p:sp>
        <p:nvSpPr>
          <p:cNvPr id="252" name="Google Shape;252;p34"/>
          <p:cNvSpPr/>
          <p:nvPr/>
        </p:nvSpPr>
        <p:spPr>
          <a:xfrm>
            <a:off x="4672650" y="1945525"/>
            <a:ext cx="42012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53" name="Google Shape;253;p34"/>
          <p:cNvSpPr txBox="1">
            <a:spLocks noGrp="1"/>
          </p:cNvSpPr>
          <p:nvPr>
            <p:ph type="body" idx="1"/>
          </p:nvPr>
        </p:nvSpPr>
        <p:spPr>
          <a:xfrm>
            <a:off x="4901050" y="2141437"/>
            <a:ext cx="3768000" cy="2373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54" name="Google Shape;254;p34"/>
          <p:cNvSpPr/>
          <p:nvPr/>
        </p:nvSpPr>
        <p:spPr>
          <a:xfrm>
            <a:off x="274950" y="1945525"/>
            <a:ext cx="42012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55" name="Google Shape;255;p34"/>
          <p:cNvSpPr txBox="1">
            <a:spLocks noGrp="1"/>
          </p:cNvSpPr>
          <p:nvPr>
            <p:ph type="body" idx="2"/>
          </p:nvPr>
        </p:nvSpPr>
        <p:spPr>
          <a:xfrm>
            <a:off x="503350" y="2141437"/>
            <a:ext cx="3768000" cy="2373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56" name="Google Shape;256;p34"/>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257" name="Google Shape;257;p34"/>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258" name="Google Shape;258;p34"/>
          <p:cNvSpPr/>
          <p:nvPr/>
        </p:nvSpPr>
        <p:spPr>
          <a:xfrm>
            <a:off x="275100" y="1342725"/>
            <a:ext cx="42012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59" name="Google Shape;259;p34"/>
          <p:cNvSpPr txBox="1">
            <a:spLocks noGrp="1"/>
          </p:cNvSpPr>
          <p:nvPr>
            <p:ph type="subTitle" idx="3"/>
          </p:nvPr>
        </p:nvSpPr>
        <p:spPr>
          <a:xfrm>
            <a:off x="274950" y="1373150"/>
            <a:ext cx="42012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260" name="Google Shape;260;p34"/>
          <p:cNvSpPr/>
          <p:nvPr/>
        </p:nvSpPr>
        <p:spPr>
          <a:xfrm>
            <a:off x="4672725" y="1342725"/>
            <a:ext cx="42012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61" name="Google Shape;261;p34"/>
          <p:cNvSpPr txBox="1">
            <a:spLocks noGrp="1"/>
          </p:cNvSpPr>
          <p:nvPr>
            <p:ph type="subTitle" idx="4"/>
          </p:nvPr>
        </p:nvSpPr>
        <p:spPr>
          <a:xfrm>
            <a:off x="4672575" y="1373150"/>
            <a:ext cx="42012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ree Big Ideas">
  <p:cSld name="CUSTOM_29">
    <p:bg>
      <p:bgPr>
        <a:solidFill>
          <a:schemeClr val="lt2"/>
        </a:solidFill>
        <a:effectLst/>
      </p:bgPr>
    </p:bg>
    <p:spTree>
      <p:nvGrpSpPr>
        <p:cNvPr id="1" name="Shape 262"/>
        <p:cNvGrpSpPr/>
        <p:nvPr/>
      </p:nvGrpSpPr>
      <p:grpSpPr>
        <a:xfrm>
          <a:off x="0" y="0"/>
          <a:ext cx="0" cy="0"/>
          <a:chOff x="0" y="0"/>
          <a:chExt cx="0" cy="0"/>
        </a:xfrm>
      </p:grpSpPr>
      <p:sp>
        <p:nvSpPr>
          <p:cNvPr id="263" name="Google Shape;263;p35"/>
          <p:cNvSpPr/>
          <p:nvPr/>
        </p:nvSpPr>
        <p:spPr>
          <a:xfrm>
            <a:off x="274950" y="1945525"/>
            <a:ext cx="27219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64" name="Google Shape;264;p35"/>
          <p:cNvSpPr txBox="1">
            <a:spLocks noGrp="1"/>
          </p:cNvSpPr>
          <p:nvPr>
            <p:ph type="body" idx="1"/>
          </p:nvPr>
        </p:nvSpPr>
        <p:spPr>
          <a:xfrm>
            <a:off x="392094" y="2141437"/>
            <a:ext cx="2487600" cy="2373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65" name="Google Shape;265;p35"/>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266" name="Google Shape;266;p35"/>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267" name="Google Shape;267;p35"/>
          <p:cNvSpPr/>
          <p:nvPr/>
        </p:nvSpPr>
        <p:spPr>
          <a:xfrm>
            <a:off x="275047" y="1342725"/>
            <a:ext cx="27219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68" name="Google Shape;268;p35"/>
          <p:cNvSpPr txBox="1">
            <a:spLocks noGrp="1"/>
          </p:cNvSpPr>
          <p:nvPr>
            <p:ph type="subTitle" idx="2"/>
          </p:nvPr>
        </p:nvSpPr>
        <p:spPr>
          <a:xfrm>
            <a:off x="274950" y="1373150"/>
            <a:ext cx="27219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269" name="Google Shape;269;p35"/>
          <p:cNvSpPr/>
          <p:nvPr/>
        </p:nvSpPr>
        <p:spPr>
          <a:xfrm>
            <a:off x="3211000" y="1945525"/>
            <a:ext cx="27219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70" name="Google Shape;270;p35"/>
          <p:cNvSpPr txBox="1">
            <a:spLocks noGrp="1"/>
          </p:cNvSpPr>
          <p:nvPr>
            <p:ph type="body" idx="3"/>
          </p:nvPr>
        </p:nvSpPr>
        <p:spPr>
          <a:xfrm>
            <a:off x="3328144" y="2141437"/>
            <a:ext cx="2487600" cy="2373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71" name="Google Shape;271;p35"/>
          <p:cNvSpPr/>
          <p:nvPr/>
        </p:nvSpPr>
        <p:spPr>
          <a:xfrm>
            <a:off x="3211097" y="1342725"/>
            <a:ext cx="27219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72" name="Google Shape;272;p35"/>
          <p:cNvSpPr txBox="1">
            <a:spLocks noGrp="1"/>
          </p:cNvSpPr>
          <p:nvPr>
            <p:ph type="subTitle" idx="4"/>
          </p:nvPr>
        </p:nvSpPr>
        <p:spPr>
          <a:xfrm>
            <a:off x="3211000" y="1373150"/>
            <a:ext cx="27219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273" name="Google Shape;273;p35"/>
          <p:cNvSpPr/>
          <p:nvPr/>
        </p:nvSpPr>
        <p:spPr>
          <a:xfrm>
            <a:off x="6147150" y="1945525"/>
            <a:ext cx="27219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74" name="Google Shape;274;p35"/>
          <p:cNvSpPr txBox="1">
            <a:spLocks noGrp="1"/>
          </p:cNvSpPr>
          <p:nvPr>
            <p:ph type="body" idx="5"/>
          </p:nvPr>
        </p:nvSpPr>
        <p:spPr>
          <a:xfrm>
            <a:off x="6264294" y="2141437"/>
            <a:ext cx="2487600" cy="2373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75" name="Google Shape;275;p35"/>
          <p:cNvSpPr/>
          <p:nvPr/>
        </p:nvSpPr>
        <p:spPr>
          <a:xfrm>
            <a:off x="6147247" y="1342725"/>
            <a:ext cx="27219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76" name="Google Shape;276;p35"/>
          <p:cNvSpPr txBox="1">
            <a:spLocks noGrp="1"/>
          </p:cNvSpPr>
          <p:nvPr>
            <p:ph type="subTitle" idx="6"/>
          </p:nvPr>
        </p:nvSpPr>
        <p:spPr>
          <a:xfrm>
            <a:off x="6147150" y="1373150"/>
            <a:ext cx="27219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our Big Ideas">
  <p:cSld name="CUSTOM_30">
    <p:bg>
      <p:bgPr>
        <a:solidFill>
          <a:schemeClr val="lt2"/>
        </a:solidFill>
        <a:effectLst/>
      </p:bgPr>
    </p:bg>
    <p:spTree>
      <p:nvGrpSpPr>
        <p:cNvPr id="1" name="Shape 277"/>
        <p:cNvGrpSpPr/>
        <p:nvPr/>
      </p:nvGrpSpPr>
      <p:grpSpPr>
        <a:xfrm>
          <a:off x="0" y="0"/>
          <a:ext cx="0" cy="0"/>
          <a:chOff x="0" y="0"/>
          <a:chExt cx="0" cy="0"/>
        </a:xfrm>
      </p:grpSpPr>
      <p:sp>
        <p:nvSpPr>
          <p:cNvPr id="278" name="Google Shape;278;p36"/>
          <p:cNvSpPr/>
          <p:nvPr/>
        </p:nvSpPr>
        <p:spPr>
          <a:xfrm>
            <a:off x="274950" y="1945525"/>
            <a:ext cx="20595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79" name="Google Shape;279;p36"/>
          <p:cNvSpPr txBox="1">
            <a:spLocks noGrp="1"/>
          </p:cNvSpPr>
          <p:nvPr>
            <p:ph type="body" idx="1"/>
          </p:nvPr>
        </p:nvSpPr>
        <p:spPr>
          <a:xfrm>
            <a:off x="363575" y="2098999"/>
            <a:ext cx="1881900" cy="2641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80" name="Google Shape;280;p36"/>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281" name="Google Shape;281;p36"/>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282" name="Google Shape;282;p36"/>
          <p:cNvSpPr/>
          <p:nvPr/>
        </p:nvSpPr>
        <p:spPr>
          <a:xfrm>
            <a:off x="275024" y="1342725"/>
            <a:ext cx="20595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83" name="Google Shape;283;p36"/>
          <p:cNvSpPr txBox="1">
            <a:spLocks noGrp="1"/>
          </p:cNvSpPr>
          <p:nvPr>
            <p:ph type="subTitle" idx="2"/>
          </p:nvPr>
        </p:nvSpPr>
        <p:spPr>
          <a:xfrm>
            <a:off x="274950" y="1373150"/>
            <a:ext cx="20595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284" name="Google Shape;284;p36"/>
          <p:cNvSpPr/>
          <p:nvPr/>
        </p:nvSpPr>
        <p:spPr>
          <a:xfrm>
            <a:off x="2454747" y="1945525"/>
            <a:ext cx="20595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85" name="Google Shape;285;p36"/>
          <p:cNvSpPr txBox="1">
            <a:spLocks noGrp="1"/>
          </p:cNvSpPr>
          <p:nvPr>
            <p:ph type="body" idx="3"/>
          </p:nvPr>
        </p:nvSpPr>
        <p:spPr>
          <a:xfrm>
            <a:off x="2543370" y="2098999"/>
            <a:ext cx="1881900" cy="2641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86" name="Google Shape;286;p36"/>
          <p:cNvSpPr/>
          <p:nvPr/>
        </p:nvSpPr>
        <p:spPr>
          <a:xfrm>
            <a:off x="2454820" y="1342725"/>
            <a:ext cx="20595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87" name="Google Shape;287;p36"/>
          <p:cNvSpPr txBox="1">
            <a:spLocks noGrp="1"/>
          </p:cNvSpPr>
          <p:nvPr>
            <p:ph type="subTitle" idx="4"/>
          </p:nvPr>
        </p:nvSpPr>
        <p:spPr>
          <a:xfrm>
            <a:off x="2454747" y="1373150"/>
            <a:ext cx="20595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288" name="Google Shape;288;p36"/>
          <p:cNvSpPr/>
          <p:nvPr/>
        </p:nvSpPr>
        <p:spPr>
          <a:xfrm>
            <a:off x="4634609" y="1945525"/>
            <a:ext cx="20595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89" name="Google Shape;289;p36"/>
          <p:cNvSpPr txBox="1">
            <a:spLocks noGrp="1"/>
          </p:cNvSpPr>
          <p:nvPr>
            <p:ph type="body" idx="5"/>
          </p:nvPr>
        </p:nvSpPr>
        <p:spPr>
          <a:xfrm>
            <a:off x="4723231" y="2098999"/>
            <a:ext cx="1881900" cy="2641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90" name="Google Shape;290;p36"/>
          <p:cNvSpPr/>
          <p:nvPr/>
        </p:nvSpPr>
        <p:spPr>
          <a:xfrm>
            <a:off x="4634683" y="1342725"/>
            <a:ext cx="20595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91" name="Google Shape;291;p36"/>
          <p:cNvSpPr txBox="1">
            <a:spLocks noGrp="1"/>
          </p:cNvSpPr>
          <p:nvPr>
            <p:ph type="subTitle" idx="6"/>
          </p:nvPr>
        </p:nvSpPr>
        <p:spPr>
          <a:xfrm>
            <a:off x="4634609" y="1373150"/>
            <a:ext cx="20595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292" name="Google Shape;292;p36"/>
          <p:cNvSpPr/>
          <p:nvPr/>
        </p:nvSpPr>
        <p:spPr>
          <a:xfrm>
            <a:off x="6814406" y="1945525"/>
            <a:ext cx="2059500" cy="29172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293" name="Google Shape;293;p36"/>
          <p:cNvSpPr txBox="1">
            <a:spLocks noGrp="1"/>
          </p:cNvSpPr>
          <p:nvPr>
            <p:ph type="body" idx="7"/>
          </p:nvPr>
        </p:nvSpPr>
        <p:spPr>
          <a:xfrm>
            <a:off x="6903026" y="2098999"/>
            <a:ext cx="1881900" cy="2641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94" name="Google Shape;294;p36"/>
          <p:cNvSpPr/>
          <p:nvPr/>
        </p:nvSpPr>
        <p:spPr>
          <a:xfrm>
            <a:off x="6814480" y="1342725"/>
            <a:ext cx="20595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95" name="Google Shape;295;p36"/>
          <p:cNvSpPr txBox="1">
            <a:spLocks noGrp="1"/>
          </p:cNvSpPr>
          <p:nvPr>
            <p:ph type="subTitle" idx="8"/>
          </p:nvPr>
        </p:nvSpPr>
        <p:spPr>
          <a:xfrm>
            <a:off x="6814406" y="1373150"/>
            <a:ext cx="20595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Image">
  <p:cSld name="CUSTOM_31">
    <p:spTree>
      <p:nvGrpSpPr>
        <p:cNvPr id="1" name="Shape 296"/>
        <p:cNvGrpSpPr/>
        <p:nvPr/>
      </p:nvGrpSpPr>
      <p:grpSpPr>
        <a:xfrm>
          <a:off x="0" y="0"/>
          <a:ext cx="0" cy="0"/>
          <a:chOff x="0" y="0"/>
          <a:chExt cx="0" cy="0"/>
        </a:xfrm>
      </p:grpSpPr>
      <p:sp>
        <p:nvSpPr>
          <p:cNvPr id="297" name="Google Shape;297;p37"/>
          <p:cNvSpPr>
            <a:spLocks noGrp="1"/>
          </p:cNvSpPr>
          <p:nvPr>
            <p:ph type="pic" idx="2"/>
          </p:nvPr>
        </p:nvSpPr>
        <p:spPr>
          <a:xfrm>
            <a:off x="274950" y="1352225"/>
            <a:ext cx="8598900" cy="3510600"/>
          </a:xfrm>
          <a:prstGeom prst="roundRect">
            <a:avLst>
              <a:gd name="adj" fmla="val 5298"/>
            </a:avLst>
          </a:prstGeom>
          <a:noFill/>
          <a:ln w="9525" cap="flat" cmpd="sng">
            <a:solidFill>
              <a:srgbClr val="000000"/>
            </a:solidFill>
            <a:prstDash val="solid"/>
            <a:round/>
            <a:headEnd type="none" w="sm" len="sm"/>
            <a:tailEnd type="none" w="sm" len="sm"/>
          </a:ln>
        </p:spPr>
      </p:sp>
      <p:sp>
        <p:nvSpPr>
          <p:cNvPr id="298" name="Google Shape;298;p37"/>
          <p:cNvSpPr/>
          <p:nvPr/>
        </p:nvSpPr>
        <p:spPr>
          <a:xfrm>
            <a:off x="274950" y="284775"/>
            <a:ext cx="8598900" cy="85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299" name="Google Shape;299;p37"/>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Storyboards">
  <p:cSld name="CUSTOM_32">
    <p:bg>
      <p:bgPr>
        <a:solidFill>
          <a:schemeClr val="dk2"/>
        </a:solidFill>
        <a:effectLst/>
      </p:bgPr>
    </p:bg>
    <p:spTree>
      <p:nvGrpSpPr>
        <p:cNvPr id="1" name="Shape 300"/>
        <p:cNvGrpSpPr/>
        <p:nvPr/>
      </p:nvGrpSpPr>
      <p:grpSpPr>
        <a:xfrm>
          <a:off x="0" y="0"/>
          <a:ext cx="0" cy="0"/>
          <a:chOff x="0" y="0"/>
          <a:chExt cx="0" cy="0"/>
        </a:xfrm>
      </p:grpSpPr>
      <p:sp>
        <p:nvSpPr>
          <p:cNvPr id="301" name="Google Shape;301;p38"/>
          <p:cNvSpPr/>
          <p:nvPr/>
        </p:nvSpPr>
        <p:spPr>
          <a:xfrm>
            <a:off x="4672650" y="3723950"/>
            <a:ext cx="4201200" cy="11289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302" name="Google Shape;302;p38"/>
          <p:cNvSpPr/>
          <p:nvPr/>
        </p:nvSpPr>
        <p:spPr>
          <a:xfrm>
            <a:off x="274950" y="3723950"/>
            <a:ext cx="4201200" cy="11289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303" name="Google Shape;303;p38"/>
          <p:cNvSpPr txBox="1">
            <a:spLocks noGrp="1"/>
          </p:cNvSpPr>
          <p:nvPr>
            <p:ph type="body" idx="1"/>
          </p:nvPr>
        </p:nvSpPr>
        <p:spPr>
          <a:xfrm>
            <a:off x="392400" y="3829313"/>
            <a:ext cx="3987600" cy="918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04" name="Google Shape;304;p38"/>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305" name="Google Shape;305;p38"/>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306" name="Google Shape;306;p38"/>
          <p:cNvSpPr/>
          <p:nvPr/>
        </p:nvSpPr>
        <p:spPr>
          <a:xfrm>
            <a:off x="275100" y="1279100"/>
            <a:ext cx="42012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07" name="Google Shape;307;p38"/>
          <p:cNvSpPr txBox="1">
            <a:spLocks noGrp="1"/>
          </p:cNvSpPr>
          <p:nvPr>
            <p:ph type="subTitle" idx="2"/>
          </p:nvPr>
        </p:nvSpPr>
        <p:spPr>
          <a:xfrm>
            <a:off x="274950" y="1309525"/>
            <a:ext cx="42012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308" name="Google Shape;308;p38"/>
          <p:cNvSpPr/>
          <p:nvPr/>
        </p:nvSpPr>
        <p:spPr>
          <a:xfrm>
            <a:off x="4672725" y="1279100"/>
            <a:ext cx="42012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09" name="Google Shape;309;p38"/>
          <p:cNvSpPr txBox="1">
            <a:spLocks noGrp="1"/>
          </p:cNvSpPr>
          <p:nvPr>
            <p:ph type="subTitle" idx="3"/>
          </p:nvPr>
        </p:nvSpPr>
        <p:spPr>
          <a:xfrm>
            <a:off x="4672575" y="1309525"/>
            <a:ext cx="42012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310" name="Google Shape;310;p38"/>
          <p:cNvSpPr>
            <a:spLocks noGrp="1"/>
          </p:cNvSpPr>
          <p:nvPr>
            <p:ph type="pic" idx="4"/>
          </p:nvPr>
        </p:nvSpPr>
        <p:spPr>
          <a:xfrm>
            <a:off x="274950" y="1822175"/>
            <a:ext cx="4201200" cy="1785900"/>
          </a:xfrm>
          <a:prstGeom prst="roundRect">
            <a:avLst>
              <a:gd name="adj" fmla="val 5298"/>
            </a:avLst>
          </a:prstGeom>
          <a:noFill/>
          <a:ln w="9525" cap="flat" cmpd="sng">
            <a:solidFill>
              <a:srgbClr val="000000"/>
            </a:solidFill>
            <a:prstDash val="solid"/>
            <a:round/>
            <a:headEnd type="none" w="sm" len="sm"/>
            <a:tailEnd type="none" w="sm" len="sm"/>
          </a:ln>
        </p:spPr>
      </p:sp>
      <p:sp>
        <p:nvSpPr>
          <p:cNvPr id="311" name="Google Shape;311;p38"/>
          <p:cNvSpPr txBox="1">
            <a:spLocks noGrp="1"/>
          </p:cNvSpPr>
          <p:nvPr>
            <p:ph type="body" idx="5"/>
          </p:nvPr>
        </p:nvSpPr>
        <p:spPr>
          <a:xfrm>
            <a:off x="4779375" y="3829313"/>
            <a:ext cx="3987600" cy="918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12" name="Google Shape;312;p38"/>
          <p:cNvSpPr>
            <a:spLocks noGrp="1"/>
          </p:cNvSpPr>
          <p:nvPr>
            <p:ph type="pic" idx="6"/>
          </p:nvPr>
        </p:nvSpPr>
        <p:spPr>
          <a:xfrm>
            <a:off x="4672575" y="1822175"/>
            <a:ext cx="4201200" cy="1785900"/>
          </a:xfrm>
          <a:prstGeom prst="roundRect">
            <a:avLst>
              <a:gd name="adj" fmla="val 5298"/>
            </a:avLst>
          </a:prstGeom>
          <a:noFill/>
          <a:ln w="9525" cap="flat" cmpd="sng">
            <a:solidFill>
              <a:srgbClr val="000000"/>
            </a:solidFill>
            <a:prstDash val="solid"/>
            <a:round/>
            <a:headEnd type="none" w="sm" len="sm"/>
            <a:tailEnd type="none" w="sm" len="sm"/>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Storyboards">
  <p:cSld name="CUSTOM_33">
    <p:bg>
      <p:bgPr>
        <a:solidFill>
          <a:schemeClr val="dk2"/>
        </a:solidFill>
        <a:effectLst/>
      </p:bgPr>
    </p:bg>
    <p:spTree>
      <p:nvGrpSpPr>
        <p:cNvPr id="1" name="Shape 313"/>
        <p:cNvGrpSpPr/>
        <p:nvPr/>
      </p:nvGrpSpPr>
      <p:grpSpPr>
        <a:xfrm>
          <a:off x="0" y="0"/>
          <a:ext cx="0" cy="0"/>
          <a:chOff x="0" y="0"/>
          <a:chExt cx="0" cy="0"/>
        </a:xfrm>
      </p:grpSpPr>
      <p:sp>
        <p:nvSpPr>
          <p:cNvPr id="314" name="Google Shape;314;p39"/>
          <p:cNvSpPr/>
          <p:nvPr/>
        </p:nvSpPr>
        <p:spPr>
          <a:xfrm>
            <a:off x="3185399" y="3723950"/>
            <a:ext cx="2780400" cy="11289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315" name="Google Shape;315;p39"/>
          <p:cNvSpPr/>
          <p:nvPr/>
        </p:nvSpPr>
        <p:spPr>
          <a:xfrm>
            <a:off x="274950" y="3723950"/>
            <a:ext cx="2780400" cy="11289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316" name="Google Shape;316;p39"/>
          <p:cNvSpPr txBox="1">
            <a:spLocks noGrp="1"/>
          </p:cNvSpPr>
          <p:nvPr>
            <p:ph type="body" idx="1"/>
          </p:nvPr>
        </p:nvSpPr>
        <p:spPr>
          <a:xfrm>
            <a:off x="352680" y="3829313"/>
            <a:ext cx="2639100" cy="918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17" name="Google Shape;317;p39"/>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318" name="Google Shape;318;p39"/>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319" name="Google Shape;319;p39"/>
          <p:cNvSpPr/>
          <p:nvPr/>
        </p:nvSpPr>
        <p:spPr>
          <a:xfrm>
            <a:off x="275049" y="1279100"/>
            <a:ext cx="27804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20" name="Google Shape;320;p39"/>
          <p:cNvSpPr txBox="1">
            <a:spLocks noGrp="1"/>
          </p:cNvSpPr>
          <p:nvPr>
            <p:ph type="subTitle" idx="2"/>
          </p:nvPr>
        </p:nvSpPr>
        <p:spPr>
          <a:xfrm>
            <a:off x="274950" y="1309525"/>
            <a:ext cx="27804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321" name="Google Shape;321;p39"/>
          <p:cNvSpPr/>
          <p:nvPr/>
        </p:nvSpPr>
        <p:spPr>
          <a:xfrm>
            <a:off x="3185449" y="1279100"/>
            <a:ext cx="27804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22" name="Google Shape;322;p39"/>
          <p:cNvSpPr txBox="1">
            <a:spLocks noGrp="1"/>
          </p:cNvSpPr>
          <p:nvPr>
            <p:ph type="subTitle" idx="3"/>
          </p:nvPr>
        </p:nvSpPr>
        <p:spPr>
          <a:xfrm>
            <a:off x="3185350" y="1309525"/>
            <a:ext cx="27804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323" name="Google Shape;323;p39"/>
          <p:cNvSpPr>
            <a:spLocks noGrp="1"/>
          </p:cNvSpPr>
          <p:nvPr>
            <p:ph type="pic" idx="4"/>
          </p:nvPr>
        </p:nvSpPr>
        <p:spPr>
          <a:xfrm>
            <a:off x="274950" y="1822175"/>
            <a:ext cx="2780400" cy="1785900"/>
          </a:xfrm>
          <a:prstGeom prst="roundRect">
            <a:avLst>
              <a:gd name="adj" fmla="val 5298"/>
            </a:avLst>
          </a:prstGeom>
          <a:noFill/>
          <a:ln w="9525" cap="flat" cmpd="sng">
            <a:solidFill>
              <a:srgbClr val="000000"/>
            </a:solidFill>
            <a:prstDash val="solid"/>
            <a:round/>
            <a:headEnd type="none" w="sm" len="sm"/>
            <a:tailEnd type="none" w="sm" len="sm"/>
          </a:ln>
        </p:spPr>
      </p:sp>
      <p:sp>
        <p:nvSpPr>
          <p:cNvPr id="324" name="Google Shape;324;p39"/>
          <p:cNvSpPr txBox="1">
            <a:spLocks noGrp="1"/>
          </p:cNvSpPr>
          <p:nvPr>
            <p:ph type="body" idx="5"/>
          </p:nvPr>
        </p:nvSpPr>
        <p:spPr>
          <a:xfrm>
            <a:off x="3256031" y="3829313"/>
            <a:ext cx="2639100" cy="918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25" name="Google Shape;325;p39"/>
          <p:cNvSpPr>
            <a:spLocks noGrp="1"/>
          </p:cNvSpPr>
          <p:nvPr>
            <p:ph type="pic" idx="6"/>
          </p:nvPr>
        </p:nvSpPr>
        <p:spPr>
          <a:xfrm>
            <a:off x="3185350" y="1822175"/>
            <a:ext cx="2780400" cy="1785900"/>
          </a:xfrm>
          <a:prstGeom prst="roundRect">
            <a:avLst>
              <a:gd name="adj" fmla="val 5298"/>
            </a:avLst>
          </a:prstGeom>
          <a:noFill/>
          <a:ln w="9525" cap="flat" cmpd="sng">
            <a:solidFill>
              <a:srgbClr val="000000"/>
            </a:solidFill>
            <a:prstDash val="solid"/>
            <a:round/>
            <a:headEnd type="none" w="sm" len="sm"/>
            <a:tailEnd type="none" w="sm" len="sm"/>
          </a:ln>
        </p:spPr>
      </p:sp>
      <p:sp>
        <p:nvSpPr>
          <p:cNvPr id="326" name="Google Shape;326;p39"/>
          <p:cNvSpPr/>
          <p:nvPr/>
        </p:nvSpPr>
        <p:spPr>
          <a:xfrm>
            <a:off x="6095809" y="3723950"/>
            <a:ext cx="2780400" cy="11289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327" name="Google Shape;327;p39"/>
          <p:cNvSpPr/>
          <p:nvPr/>
        </p:nvSpPr>
        <p:spPr>
          <a:xfrm>
            <a:off x="6095859" y="1279100"/>
            <a:ext cx="2780400" cy="4272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28" name="Google Shape;328;p39"/>
          <p:cNvSpPr txBox="1">
            <a:spLocks noGrp="1"/>
          </p:cNvSpPr>
          <p:nvPr>
            <p:ph type="subTitle" idx="7"/>
          </p:nvPr>
        </p:nvSpPr>
        <p:spPr>
          <a:xfrm>
            <a:off x="6095760" y="1309525"/>
            <a:ext cx="27804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329" name="Google Shape;329;p39"/>
          <p:cNvSpPr txBox="1">
            <a:spLocks noGrp="1"/>
          </p:cNvSpPr>
          <p:nvPr>
            <p:ph type="body" idx="8"/>
          </p:nvPr>
        </p:nvSpPr>
        <p:spPr>
          <a:xfrm>
            <a:off x="6166441" y="3829313"/>
            <a:ext cx="2639100" cy="918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30" name="Google Shape;330;p39"/>
          <p:cNvSpPr>
            <a:spLocks noGrp="1"/>
          </p:cNvSpPr>
          <p:nvPr>
            <p:ph type="pic" idx="9"/>
          </p:nvPr>
        </p:nvSpPr>
        <p:spPr>
          <a:xfrm>
            <a:off x="6095760" y="1822175"/>
            <a:ext cx="2780400" cy="1785900"/>
          </a:xfrm>
          <a:prstGeom prst="roundRect">
            <a:avLst>
              <a:gd name="adj" fmla="val 5298"/>
            </a:avLst>
          </a:prstGeom>
          <a:noFill/>
          <a:ln w="9525" cap="flat" cmpd="sng">
            <a:solidFill>
              <a:srgbClr val="000000"/>
            </a:solidFill>
            <a:prstDash val="solid"/>
            <a:round/>
            <a:headEnd type="none" w="sm" len="sm"/>
            <a:tailEnd type="none" w="sm" len="sm"/>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Only">
  <p:cSld name="CUSTOM_34">
    <p:spTree>
      <p:nvGrpSpPr>
        <p:cNvPr id="1" name="Shape 331"/>
        <p:cNvGrpSpPr/>
        <p:nvPr/>
      </p:nvGrpSpPr>
      <p:grpSpPr>
        <a:xfrm>
          <a:off x="0" y="0"/>
          <a:ext cx="0" cy="0"/>
          <a:chOff x="0" y="0"/>
          <a:chExt cx="0" cy="0"/>
        </a:xfrm>
      </p:grpSpPr>
      <p:sp>
        <p:nvSpPr>
          <p:cNvPr id="332" name="Google Shape;332;p40"/>
          <p:cNvSpPr>
            <a:spLocks noGrp="1"/>
          </p:cNvSpPr>
          <p:nvPr>
            <p:ph type="pic" idx="2"/>
          </p:nvPr>
        </p:nvSpPr>
        <p:spPr>
          <a:xfrm>
            <a:off x="274950" y="273750"/>
            <a:ext cx="8598900" cy="4596000"/>
          </a:xfrm>
          <a:prstGeom prst="roundRect">
            <a:avLst>
              <a:gd name="adj" fmla="val 5298"/>
            </a:avLst>
          </a:prstGeom>
          <a:noFill/>
          <a:ln w="9525" cap="flat" cmpd="sng">
            <a:solidFill>
              <a:srgbClr val="000000"/>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udents and Assigned Sections">
  <p:cSld name="CUSTOM_2">
    <p:bg>
      <p:bgPr>
        <a:solidFill>
          <a:schemeClr val="lt2"/>
        </a:solidFill>
        <a:effectLst/>
      </p:bgPr>
    </p:bg>
    <p:spTree>
      <p:nvGrpSpPr>
        <p:cNvPr id="1" name="Shape 25"/>
        <p:cNvGrpSpPr/>
        <p:nvPr/>
      </p:nvGrpSpPr>
      <p:grpSpPr>
        <a:xfrm>
          <a:off x="0" y="0"/>
          <a:ext cx="0" cy="0"/>
          <a:chOff x="0" y="0"/>
          <a:chExt cx="0" cy="0"/>
        </a:xfrm>
      </p:grpSpPr>
      <p:sp>
        <p:nvSpPr>
          <p:cNvPr id="26" name="Google Shape;26;p5"/>
          <p:cNvSpPr>
            <a:spLocks noGrp="1"/>
          </p:cNvSpPr>
          <p:nvPr>
            <p:ph type="pic" idx="2"/>
          </p:nvPr>
        </p:nvSpPr>
        <p:spPr>
          <a:xfrm>
            <a:off x="383625" y="1328875"/>
            <a:ext cx="1789200" cy="2277900"/>
          </a:xfrm>
          <a:prstGeom prst="ellipse">
            <a:avLst/>
          </a:prstGeom>
          <a:noFill/>
          <a:ln w="9525" cap="flat" cmpd="sng">
            <a:solidFill>
              <a:srgbClr val="000000"/>
            </a:solidFill>
            <a:prstDash val="solid"/>
            <a:round/>
            <a:headEnd type="none" w="sm" len="sm"/>
            <a:tailEnd type="none" w="sm" len="sm"/>
          </a:ln>
        </p:spPr>
      </p:sp>
      <p:sp>
        <p:nvSpPr>
          <p:cNvPr id="27" name="Google Shape;27;p5"/>
          <p:cNvSpPr/>
          <p:nvPr/>
        </p:nvSpPr>
        <p:spPr>
          <a:xfrm>
            <a:off x="274950" y="284775"/>
            <a:ext cx="8598900" cy="854400"/>
          </a:xfrm>
          <a:prstGeom prst="roundRect">
            <a:avLst>
              <a:gd name="adj" fmla="val 25275"/>
            </a:avLst>
          </a:prstGeom>
          <a:solidFill>
            <a:schemeClr val="dk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28" name="Google Shape;28;p5"/>
          <p:cNvSpPr/>
          <p:nvPr/>
        </p:nvSpPr>
        <p:spPr>
          <a:xfrm>
            <a:off x="275100" y="3790950"/>
            <a:ext cx="1998300" cy="3489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29" name="Google Shape;29;p5"/>
          <p:cNvSpPr/>
          <p:nvPr/>
        </p:nvSpPr>
        <p:spPr>
          <a:xfrm>
            <a:off x="275100" y="4251701"/>
            <a:ext cx="1998300" cy="606900"/>
          </a:xfrm>
          <a:prstGeom prst="roundRect">
            <a:avLst>
              <a:gd name="adj" fmla="val 17449"/>
            </a:avLst>
          </a:prstGeom>
          <a:solidFill>
            <a:schemeClr val="lt1"/>
          </a:solidFill>
          <a:ln w="9525"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endParaRPr sz="100">
              <a:latin typeface="DM Sans"/>
              <a:ea typeface="DM Sans"/>
              <a:cs typeface="DM Sans"/>
              <a:sym typeface="DM Sans"/>
            </a:endParaRPr>
          </a:p>
        </p:txBody>
      </p:sp>
      <p:sp>
        <p:nvSpPr>
          <p:cNvPr id="30" name="Google Shape;30;p5"/>
          <p:cNvSpPr/>
          <p:nvPr/>
        </p:nvSpPr>
        <p:spPr>
          <a:xfrm>
            <a:off x="2477850" y="4251701"/>
            <a:ext cx="1998300" cy="606900"/>
          </a:xfrm>
          <a:prstGeom prst="roundRect">
            <a:avLst>
              <a:gd name="adj" fmla="val 17449"/>
            </a:avLst>
          </a:prstGeom>
          <a:solidFill>
            <a:schemeClr val="lt1"/>
          </a:solidFill>
          <a:ln w="9525"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endParaRPr sz="600">
              <a:latin typeface="DM Sans"/>
              <a:ea typeface="DM Sans"/>
              <a:cs typeface="DM Sans"/>
              <a:sym typeface="DM Sans"/>
            </a:endParaRPr>
          </a:p>
        </p:txBody>
      </p:sp>
      <p:sp>
        <p:nvSpPr>
          <p:cNvPr id="31" name="Google Shape;31;p5"/>
          <p:cNvSpPr/>
          <p:nvPr/>
        </p:nvSpPr>
        <p:spPr>
          <a:xfrm>
            <a:off x="4672725" y="4251701"/>
            <a:ext cx="1998300" cy="606900"/>
          </a:xfrm>
          <a:prstGeom prst="roundRect">
            <a:avLst>
              <a:gd name="adj" fmla="val 17449"/>
            </a:avLst>
          </a:prstGeom>
          <a:solidFill>
            <a:schemeClr val="lt1"/>
          </a:solidFill>
          <a:ln w="9525"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endParaRPr sz="600">
              <a:latin typeface="DM Sans"/>
              <a:ea typeface="DM Sans"/>
              <a:cs typeface="DM Sans"/>
              <a:sym typeface="DM Sans"/>
            </a:endParaRPr>
          </a:p>
        </p:txBody>
      </p:sp>
      <p:sp>
        <p:nvSpPr>
          <p:cNvPr id="32" name="Google Shape;32;p5"/>
          <p:cNvSpPr/>
          <p:nvPr/>
        </p:nvSpPr>
        <p:spPr>
          <a:xfrm>
            <a:off x="6875475" y="4251701"/>
            <a:ext cx="1998300" cy="606900"/>
          </a:xfrm>
          <a:prstGeom prst="roundRect">
            <a:avLst>
              <a:gd name="adj" fmla="val 17449"/>
            </a:avLst>
          </a:prstGeom>
          <a:solidFill>
            <a:schemeClr val="lt1"/>
          </a:solidFill>
          <a:ln w="9525"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endParaRPr sz="600">
              <a:latin typeface="DM Sans"/>
              <a:ea typeface="DM Sans"/>
              <a:cs typeface="DM Sans"/>
              <a:sym typeface="DM Sans"/>
            </a:endParaRPr>
          </a:p>
        </p:txBody>
      </p:sp>
      <p:sp>
        <p:nvSpPr>
          <p:cNvPr id="33" name="Google Shape;33;p5"/>
          <p:cNvSpPr/>
          <p:nvPr/>
        </p:nvSpPr>
        <p:spPr>
          <a:xfrm>
            <a:off x="2477850" y="3790950"/>
            <a:ext cx="1998300" cy="3489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4" name="Google Shape;34;p5"/>
          <p:cNvSpPr/>
          <p:nvPr/>
        </p:nvSpPr>
        <p:spPr>
          <a:xfrm>
            <a:off x="4676663" y="3790950"/>
            <a:ext cx="1998300" cy="3489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5" name="Google Shape;35;p5"/>
          <p:cNvSpPr/>
          <p:nvPr/>
        </p:nvSpPr>
        <p:spPr>
          <a:xfrm>
            <a:off x="6875475" y="3790950"/>
            <a:ext cx="1998300" cy="348900"/>
          </a:xfrm>
          <a:prstGeom prst="roundRect">
            <a:avLst>
              <a:gd name="adj" fmla="val 28253"/>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600"/>
          </a:p>
        </p:txBody>
      </p:sp>
      <p:sp>
        <p:nvSpPr>
          <p:cNvPr id="36" name="Google Shape;36;p5"/>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37" name="Google Shape;37;p5"/>
          <p:cNvSpPr txBox="1">
            <a:spLocks noGrp="1"/>
          </p:cNvSpPr>
          <p:nvPr>
            <p:ph type="subTitle" idx="1"/>
          </p:nvPr>
        </p:nvSpPr>
        <p:spPr>
          <a:xfrm>
            <a:off x="274950" y="3791100"/>
            <a:ext cx="19983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38" name="Google Shape;38;p5"/>
          <p:cNvSpPr txBox="1">
            <a:spLocks noGrp="1"/>
          </p:cNvSpPr>
          <p:nvPr>
            <p:ph type="subTitle" idx="3"/>
          </p:nvPr>
        </p:nvSpPr>
        <p:spPr>
          <a:xfrm>
            <a:off x="2475813" y="3791100"/>
            <a:ext cx="19983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39" name="Google Shape;39;p5"/>
          <p:cNvSpPr txBox="1">
            <a:spLocks noGrp="1"/>
          </p:cNvSpPr>
          <p:nvPr>
            <p:ph type="subTitle" idx="4"/>
          </p:nvPr>
        </p:nvSpPr>
        <p:spPr>
          <a:xfrm>
            <a:off x="4675638" y="3791100"/>
            <a:ext cx="19983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40" name="Google Shape;40;p5"/>
          <p:cNvSpPr txBox="1">
            <a:spLocks noGrp="1"/>
          </p:cNvSpPr>
          <p:nvPr>
            <p:ph type="subTitle" idx="5"/>
          </p:nvPr>
        </p:nvSpPr>
        <p:spPr>
          <a:xfrm>
            <a:off x="6875488" y="3791100"/>
            <a:ext cx="1998300" cy="3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a:latin typeface="Della Respira"/>
                <a:ea typeface="Della Respira"/>
                <a:cs typeface="Della Respira"/>
                <a:sym typeface="Della Respira"/>
              </a:defRPr>
            </a:lvl1pPr>
            <a:lvl2pPr lvl="1" algn="ctr">
              <a:spcBef>
                <a:spcPts val="0"/>
              </a:spcBef>
              <a:spcAft>
                <a:spcPts val="0"/>
              </a:spcAft>
              <a:buSzPts val="1300"/>
              <a:buFont typeface="Della Respira"/>
              <a:buNone/>
              <a:defRPr sz="1300">
                <a:latin typeface="Della Respira"/>
                <a:ea typeface="Della Respira"/>
                <a:cs typeface="Della Respira"/>
                <a:sym typeface="Della Respira"/>
              </a:defRPr>
            </a:lvl2pPr>
            <a:lvl3pPr lvl="2" algn="ctr">
              <a:spcBef>
                <a:spcPts val="0"/>
              </a:spcBef>
              <a:spcAft>
                <a:spcPts val="0"/>
              </a:spcAft>
              <a:buSzPts val="1300"/>
              <a:buFont typeface="Della Respira"/>
              <a:buNone/>
              <a:defRPr sz="1300">
                <a:latin typeface="Della Respira"/>
                <a:ea typeface="Della Respira"/>
                <a:cs typeface="Della Respira"/>
                <a:sym typeface="Della Respira"/>
              </a:defRPr>
            </a:lvl3pPr>
            <a:lvl4pPr lvl="3" algn="ctr">
              <a:spcBef>
                <a:spcPts val="0"/>
              </a:spcBef>
              <a:spcAft>
                <a:spcPts val="0"/>
              </a:spcAft>
              <a:buSzPts val="1300"/>
              <a:buFont typeface="Della Respira"/>
              <a:buNone/>
              <a:defRPr sz="1300">
                <a:latin typeface="Della Respira"/>
                <a:ea typeface="Della Respira"/>
                <a:cs typeface="Della Respira"/>
                <a:sym typeface="Della Respira"/>
              </a:defRPr>
            </a:lvl4pPr>
            <a:lvl5pPr lvl="4" algn="ctr">
              <a:spcBef>
                <a:spcPts val="0"/>
              </a:spcBef>
              <a:spcAft>
                <a:spcPts val="0"/>
              </a:spcAft>
              <a:buSzPts val="1300"/>
              <a:buFont typeface="Della Respira"/>
              <a:buNone/>
              <a:defRPr sz="1300">
                <a:latin typeface="Della Respira"/>
                <a:ea typeface="Della Respira"/>
                <a:cs typeface="Della Respira"/>
                <a:sym typeface="Della Respira"/>
              </a:defRPr>
            </a:lvl5pPr>
            <a:lvl6pPr lvl="5" algn="ctr">
              <a:spcBef>
                <a:spcPts val="0"/>
              </a:spcBef>
              <a:spcAft>
                <a:spcPts val="0"/>
              </a:spcAft>
              <a:buSzPts val="1300"/>
              <a:buFont typeface="Della Respira"/>
              <a:buNone/>
              <a:defRPr sz="1300">
                <a:latin typeface="Della Respira"/>
                <a:ea typeface="Della Respira"/>
                <a:cs typeface="Della Respira"/>
                <a:sym typeface="Della Respira"/>
              </a:defRPr>
            </a:lvl6pPr>
            <a:lvl7pPr lvl="6" algn="ctr">
              <a:spcBef>
                <a:spcPts val="0"/>
              </a:spcBef>
              <a:spcAft>
                <a:spcPts val="0"/>
              </a:spcAft>
              <a:buSzPts val="1300"/>
              <a:buFont typeface="Della Respira"/>
              <a:buNone/>
              <a:defRPr sz="1300">
                <a:latin typeface="Della Respira"/>
                <a:ea typeface="Della Respira"/>
                <a:cs typeface="Della Respira"/>
                <a:sym typeface="Della Respira"/>
              </a:defRPr>
            </a:lvl7pPr>
            <a:lvl8pPr lvl="7" algn="ctr">
              <a:spcBef>
                <a:spcPts val="0"/>
              </a:spcBef>
              <a:spcAft>
                <a:spcPts val="0"/>
              </a:spcAft>
              <a:buSzPts val="1300"/>
              <a:buFont typeface="Della Respira"/>
              <a:buNone/>
              <a:defRPr sz="1300">
                <a:latin typeface="Della Respira"/>
                <a:ea typeface="Della Respira"/>
                <a:cs typeface="Della Respira"/>
                <a:sym typeface="Della Respira"/>
              </a:defRPr>
            </a:lvl8pPr>
            <a:lvl9pPr lvl="8" algn="ctr">
              <a:spcBef>
                <a:spcPts val="0"/>
              </a:spcBef>
              <a:spcAft>
                <a:spcPts val="0"/>
              </a:spcAft>
              <a:buSzPts val="1300"/>
              <a:buFont typeface="Della Respira"/>
              <a:buNone/>
              <a:defRPr sz="1300">
                <a:latin typeface="Della Respira"/>
                <a:ea typeface="Della Respira"/>
                <a:cs typeface="Della Respira"/>
                <a:sym typeface="Della Respira"/>
              </a:defRPr>
            </a:lvl9pPr>
          </a:lstStyle>
          <a:p>
            <a:endParaRPr/>
          </a:p>
        </p:txBody>
      </p:sp>
      <p:sp>
        <p:nvSpPr>
          <p:cNvPr id="41" name="Google Shape;41;p5"/>
          <p:cNvSpPr txBox="1">
            <a:spLocks noGrp="1"/>
          </p:cNvSpPr>
          <p:nvPr>
            <p:ph type="subTitle" idx="6"/>
          </p:nvPr>
        </p:nvSpPr>
        <p:spPr>
          <a:xfrm>
            <a:off x="274950" y="4251700"/>
            <a:ext cx="1998300" cy="60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DM Sans"/>
              <a:buNone/>
              <a:defRPr sz="1100">
                <a:latin typeface="DM Sans"/>
                <a:ea typeface="DM Sans"/>
                <a:cs typeface="DM Sans"/>
                <a:sym typeface="DM Sans"/>
              </a:defRPr>
            </a:lvl1pPr>
            <a:lvl2pPr lvl="1" algn="ctr">
              <a:spcBef>
                <a:spcPts val="0"/>
              </a:spcBef>
              <a:spcAft>
                <a:spcPts val="0"/>
              </a:spcAft>
              <a:buSzPts val="1100"/>
              <a:buFont typeface="DM Sans"/>
              <a:buNone/>
              <a:defRPr sz="1100"/>
            </a:lvl2pPr>
            <a:lvl3pPr lvl="2" algn="ctr">
              <a:spcBef>
                <a:spcPts val="0"/>
              </a:spcBef>
              <a:spcAft>
                <a:spcPts val="0"/>
              </a:spcAft>
              <a:buSzPts val="1100"/>
              <a:buFont typeface="DM Sans"/>
              <a:buNone/>
              <a:defRPr sz="1100"/>
            </a:lvl3pPr>
            <a:lvl4pPr lvl="3" algn="ctr">
              <a:spcBef>
                <a:spcPts val="0"/>
              </a:spcBef>
              <a:spcAft>
                <a:spcPts val="0"/>
              </a:spcAft>
              <a:buSzPts val="1100"/>
              <a:buFont typeface="DM Sans"/>
              <a:buNone/>
              <a:defRPr sz="1100"/>
            </a:lvl4pPr>
            <a:lvl5pPr lvl="4" algn="ctr">
              <a:spcBef>
                <a:spcPts val="0"/>
              </a:spcBef>
              <a:spcAft>
                <a:spcPts val="0"/>
              </a:spcAft>
              <a:buSzPts val="1100"/>
              <a:buFont typeface="DM Sans"/>
              <a:buNone/>
              <a:defRPr sz="1100"/>
            </a:lvl5pPr>
            <a:lvl6pPr lvl="5" algn="ctr">
              <a:spcBef>
                <a:spcPts val="0"/>
              </a:spcBef>
              <a:spcAft>
                <a:spcPts val="0"/>
              </a:spcAft>
              <a:buSzPts val="1100"/>
              <a:buFont typeface="DM Sans"/>
              <a:buNone/>
              <a:defRPr sz="1100"/>
            </a:lvl6pPr>
            <a:lvl7pPr lvl="6" algn="ctr">
              <a:spcBef>
                <a:spcPts val="0"/>
              </a:spcBef>
              <a:spcAft>
                <a:spcPts val="0"/>
              </a:spcAft>
              <a:buSzPts val="1100"/>
              <a:buFont typeface="DM Sans"/>
              <a:buNone/>
              <a:defRPr sz="1100"/>
            </a:lvl7pPr>
            <a:lvl8pPr lvl="7" algn="ctr">
              <a:spcBef>
                <a:spcPts val="0"/>
              </a:spcBef>
              <a:spcAft>
                <a:spcPts val="0"/>
              </a:spcAft>
              <a:buSzPts val="1100"/>
              <a:buFont typeface="DM Sans"/>
              <a:buNone/>
              <a:defRPr sz="1100"/>
            </a:lvl8pPr>
            <a:lvl9pPr lvl="8" algn="ctr">
              <a:spcBef>
                <a:spcPts val="0"/>
              </a:spcBef>
              <a:spcAft>
                <a:spcPts val="0"/>
              </a:spcAft>
              <a:buSzPts val="1100"/>
              <a:buFont typeface="DM Sans"/>
              <a:buNone/>
              <a:defRPr sz="1100"/>
            </a:lvl9pPr>
          </a:lstStyle>
          <a:p>
            <a:endParaRPr/>
          </a:p>
        </p:txBody>
      </p:sp>
      <p:sp>
        <p:nvSpPr>
          <p:cNvPr id="42" name="Google Shape;42;p5"/>
          <p:cNvSpPr txBox="1">
            <a:spLocks noGrp="1"/>
          </p:cNvSpPr>
          <p:nvPr>
            <p:ph type="subTitle" idx="7"/>
          </p:nvPr>
        </p:nvSpPr>
        <p:spPr>
          <a:xfrm>
            <a:off x="2477850" y="4251700"/>
            <a:ext cx="1998300" cy="60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DM Sans"/>
              <a:buNone/>
              <a:defRPr sz="1100">
                <a:latin typeface="DM Sans"/>
                <a:ea typeface="DM Sans"/>
                <a:cs typeface="DM Sans"/>
                <a:sym typeface="DM Sans"/>
              </a:defRPr>
            </a:lvl1pPr>
            <a:lvl2pPr lvl="1" algn="ctr">
              <a:spcBef>
                <a:spcPts val="0"/>
              </a:spcBef>
              <a:spcAft>
                <a:spcPts val="0"/>
              </a:spcAft>
              <a:buSzPts val="1100"/>
              <a:buFont typeface="DM Sans"/>
              <a:buNone/>
              <a:defRPr sz="1100"/>
            </a:lvl2pPr>
            <a:lvl3pPr lvl="2" algn="ctr">
              <a:spcBef>
                <a:spcPts val="0"/>
              </a:spcBef>
              <a:spcAft>
                <a:spcPts val="0"/>
              </a:spcAft>
              <a:buSzPts val="1100"/>
              <a:buFont typeface="DM Sans"/>
              <a:buNone/>
              <a:defRPr sz="1100"/>
            </a:lvl3pPr>
            <a:lvl4pPr lvl="3" algn="ctr">
              <a:spcBef>
                <a:spcPts val="0"/>
              </a:spcBef>
              <a:spcAft>
                <a:spcPts val="0"/>
              </a:spcAft>
              <a:buSzPts val="1100"/>
              <a:buFont typeface="DM Sans"/>
              <a:buNone/>
              <a:defRPr sz="1100"/>
            </a:lvl4pPr>
            <a:lvl5pPr lvl="4" algn="ctr">
              <a:spcBef>
                <a:spcPts val="0"/>
              </a:spcBef>
              <a:spcAft>
                <a:spcPts val="0"/>
              </a:spcAft>
              <a:buSzPts val="1100"/>
              <a:buFont typeface="DM Sans"/>
              <a:buNone/>
              <a:defRPr sz="1100"/>
            </a:lvl5pPr>
            <a:lvl6pPr lvl="5" algn="ctr">
              <a:spcBef>
                <a:spcPts val="0"/>
              </a:spcBef>
              <a:spcAft>
                <a:spcPts val="0"/>
              </a:spcAft>
              <a:buSzPts val="1100"/>
              <a:buFont typeface="DM Sans"/>
              <a:buNone/>
              <a:defRPr sz="1100"/>
            </a:lvl6pPr>
            <a:lvl7pPr lvl="6" algn="ctr">
              <a:spcBef>
                <a:spcPts val="0"/>
              </a:spcBef>
              <a:spcAft>
                <a:spcPts val="0"/>
              </a:spcAft>
              <a:buSzPts val="1100"/>
              <a:buFont typeface="DM Sans"/>
              <a:buNone/>
              <a:defRPr sz="1100"/>
            </a:lvl7pPr>
            <a:lvl8pPr lvl="7" algn="ctr">
              <a:spcBef>
                <a:spcPts val="0"/>
              </a:spcBef>
              <a:spcAft>
                <a:spcPts val="0"/>
              </a:spcAft>
              <a:buSzPts val="1100"/>
              <a:buFont typeface="DM Sans"/>
              <a:buNone/>
              <a:defRPr sz="1100"/>
            </a:lvl8pPr>
            <a:lvl9pPr lvl="8" algn="ctr">
              <a:spcBef>
                <a:spcPts val="0"/>
              </a:spcBef>
              <a:spcAft>
                <a:spcPts val="0"/>
              </a:spcAft>
              <a:buSzPts val="1100"/>
              <a:buFont typeface="DM Sans"/>
              <a:buNone/>
              <a:defRPr sz="1100"/>
            </a:lvl9pPr>
          </a:lstStyle>
          <a:p>
            <a:endParaRPr/>
          </a:p>
        </p:txBody>
      </p:sp>
      <p:sp>
        <p:nvSpPr>
          <p:cNvPr id="43" name="Google Shape;43;p5"/>
          <p:cNvSpPr txBox="1">
            <a:spLocks noGrp="1"/>
          </p:cNvSpPr>
          <p:nvPr>
            <p:ph type="subTitle" idx="8"/>
          </p:nvPr>
        </p:nvSpPr>
        <p:spPr>
          <a:xfrm>
            <a:off x="4676663" y="4251700"/>
            <a:ext cx="1998300" cy="60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DM Sans"/>
              <a:buNone/>
              <a:defRPr sz="1100">
                <a:latin typeface="DM Sans"/>
                <a:ea typeface="DM Sans"/>
                <a:cs typeface="DM Sans"/>
                <a:sym typeface="DM Sans"/>
              </a:defRPr>
            </a:lvl1pPr>
            <a:lvl2pPr lvl="1" algn="ctr">
              <a:spcBef>
                <a:spcPts val="0"/>
              </a:spcBef>
              <a:spcAft>
                <a:spcPts val="0"/>
              </a:spcAft>
              <a:buSzPts val="1100"/>
              <a:buFont typeface="DM Sans"/>
              <a:buNone/>
              <a:defRPr sz="1100"/>
            </a:lvl2pPr>
            <a:lvl3pPr lvl="2" algn="ctr">
              <a:spcBef>
                <a:spcPts val="0"/>
              </a:spcBef>
              <a:spcAft>
                <a:spcPts val="0"/>
              </a:spcAft>
              <a:buSzPts val="1100"/>
              <a:buFont typeface="DM Sans"/>
              <a:buNone/>
              <a:defRPr sz="1100"/>
            </a:lvl3pPr>
            <a:lvl4pPr lvl="3" algn="ctr">
              <a:spcBef>
                <a:spcPts val="0"/>
              </a:spcBef>
              <a:spcAft>
                <a:spcPts val="0"/>
              </a:spcAft>
              <a:buSzPts val="1100"/>
              <a:buFont typeface="DM Sans"/>
              <a:buNone/>
              <a:defRPr sz="1100"/>
            </a:lvl4pPr>
            <a:lvl5pPr lvl="4" algn="ctr">
              <a:spcBef>
                <a:spcPts val="0"/>
              </a:spcBef>
              <a:spcAft>
                <a:spcPts val="0"/>
              </a:spcAft>
              <a:buSzPts val="1100"/>
              <a:buFont typeface="DM Sans"/>
              <a:buNone/>
              <a:defRPr sz="1100"/>
            </a:lvl5pPr>
            <a:lvl6pPr lvl="5" algn="ctr">
              <a:spcBef>
                <a:spcPts val="0"/>
              </a:spcBef>
              <a:spcAft>
                <a:spcPts val="0"/>
              </a:spcAft>
              <a:buSzPts val="1100"/>
              <a:buFont typeface="DM Sans"/>
              <a:buNone/>
              <a:defRPr sz="1100"/>
            </a:lvl6pPr>
            <a:lvl7pPr lvl="6" algn="ctr">
              <a:spcBef>
                <a:spcPts val="0"/>
              </a:spcBef>
              <a:spcAft>
                <a:spcPts val="0"/>
              </a:spcAft>
              <a:buSzPts val="1100"/>
              <a:buFont typeface="DM Sans"/>
              <a:buNone/>
              <a:defRPr sz="1100"/>
            </a:lvl7pPr>
            <a:lvl8pPr lvl="7" algn="ctr">
              <a:spcBef>
                <a:spcPts val="0"/>
              </a:spcBef>
              <a:spcAft>
                <a:spcPts val="0"/>
              </a:spcAft>
              <a:buSzPts val="1100"/>
              <a:buFont typeface="DM Sans"/>
              <a:buNone/>
              <a:defRPr sz="1100"/>
            </a:lvl8pPr>
            <a:lvl9pPr lvl="8" algn="ctr">
              <a:spcBef>
                <a:spcPts val="0"/>
              </a:spcBef>
              <a:spcAft>
                <a:spcPts val="0"/>
              </a:spcAft>
              <a:buSzPts val="1100"/>
              <a:buFont typeface="DM Sans"/>
              <a:buNone/>
              <a:defRPr sz="1100"/>
            </a:lvl9pPr>
          </a:lstStyle>
          <a:p>
            <a:endParaRPr/>
          </a:p>
        </p:txBody>
      </p:sp>
      <p:sp>
        <p:nvSpPr>
          <p:cNvPr id="44" name="Google Shape;44;p5"/>
          <p:cNvSpPr txBox="1">
            <a:spLocks noGrp="1"/>
          </p:cNvSpPr>
          <p:nvPr>
            <p:ph type="subTitle" idx="9"/>
          </p:nvPr>
        </p:nvSpPr>
        <p:spPr>
          <a:xfrm>
            <a:off x="6867588" y="4251700"/>
            <a:ext cx="1998300" cy="60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DM Sans"/>
              <a:buNone/>
              <a:defRPr sz="1100">
                <a:latin typeface="DM Sans"/>
                <a:ea typeface="DM Sans"/>
                <a:cs typeface="DM Sans"/>
                <a:sym typeface="DM Sans"/>
              </a:defRPr>
            </a:lvl1pPr>
            <a:lvl2pPr lvl="1" algn="ctr">
              <a:spcBef>
                <a:spcPts val="0"/>
              </a:spcBef>
              <a:spcAft>
                <a:spcPts val="0"/>
              </a:spcAft>
              <a:buSzPts val="1100"/>
              <a:buFont typeface="DM Sans"/>
              <a:buNone/>
              <a:defRPr sz="1100"/>
            </a:lvl2pPr>
            <a:lvl3pPr lvl="2" algn="ctr">
              <a:spcBef>
                <a:spcPts val="0"/>
              </a:spcBef>
              <a:spcAft>
                <a:spcPts val="0"/>
              </a:spcAft>
              <a:buSzPts val="1100"/>
              <a:buFont typeface="DM Sans"/>
              <a:buNone/>
              <a:defRPr sz="1100"/>
            </a:lvl3pPr>
            <a:lvl4pPr lvl="3" algn="ctr">
              <a:spcBef>
                <a:spcPts val="0"/>
              </a:spcBef>
              <a:spcAft>
                <a:spcPts val="0"/>
              </a:spcAft>
              <a:buSzPts val="1100"/>
              <a:buFont typeface="DM Sans"/>
              <a:buNone/>
              <a:defRPr sz="1100"/>
            </a:lvl4pPr>
            <a:lvl5pPr lvl="4" algn="ctr">
              <a:spcBef>
                <a:spcPts val="0"/>
              </a:spcBef>
              <a:spcAft>
                <a:spcPts val="0"/>
              </a:spcAft>
              <a:buSzPts val="1100"/>
              <a:buFont typeface="DM Sans"/>
              <a:buNone/>
              <a:defRPr sz="1100"/>
            </a:lvl5pPr>
            <a:lvl6pPr lvl="5" algn="ctr">
              <a:spcBef>
                <a:spcPts val="0"/>
              </a:spcBef>
              <a:spcAft>
                <a:spcPts val="0"/>
              </a:spcAft>
              <a:buSzPts val="1100"/>
              <a:buFont typeface="DM Sans"/>
              <a:buNone/>
              <a:defRPr sz="1100"/>
            </a:lvl6pPr>
            <a:lvl7pPr lvl="6" algn="ctr">
              <a:spcBef>
                <a:spcPts val="0"/>
              </a:spcBef>
              <a:spcAft>
                <a:spcPts val="0"/>
              </a:spcAft>
              <a:buSzPts val="1100"/>
              <a:buFont typeface="DM Sans"/>
              <a:buNone/>
              <a:defRPr sz="1100"/>
            </a:lvl7pPr>
            <a:lvl8pPr lvl="7" algn="ctr">
              <a:spcBef>
                <a:spcPts val="0"/>
              </a:spcBef>
              <a:spcAft>
                <a:spcPts val="0"/>
              </a:spcAft>
              <a:buSzPts val="1100"/>
              <a:buFont typeface="DM Sans"/>
              <a:buNone/>
              <a:defRPr sz="1100"/>
            </a:lvl8pPr>
            <a:lvl9pPr lvl="8" algn="ctr">
              <a:spcBef>
                <a:spcPts val="0"/>
              </a:spcBef>
              <a:spcAft>
                <a:spcPts val="0"/>
              </a:spcAft>
              <a:buSzPts val="1100"/>
              <a:buFont typeface="DM Sans"/>
              <a:buNone/>
              <a:defRPr sz="1100"/>
            </a:lvl9pPr>
          </a:lstStyle>
          <a:p>
            <a:endParaRPr/>
          </a:p>
        </p:txBody>
      </p:sp>
      <p:sp>
        <p:nvSpPr>
          <p:cNvPr id="45" name="Google Shape;45;p5"/>
          <p:cNvSpPr>
            <a:spLocks noGrp="1"/>
          </p:cNvSpPr>
          <p:nvPr>
            <p:ph type="pic" idx="13"/>
          </p:nvPr>
        </p:nvSpPr>
        <p:spPr>
          <a:xfrm>
            <a:off x="2579800" y="1328875"/>
            <a:ext cx="1789200" cy="2277900"/>
          </a:xfrm>
          <a:prstGeom prst="ellipse">
            <a:avLst/>
          </a:prstGeom>
          <a:noFill/>
          <a:ln w="9525" cap="flat" cmpd="sng">
            <a:solidFill>
              <a:srgbClr val="000000"/>
            </a:solidFill>
            <a:prstDash val="solid"/>
            <a:round/>
            <a:headEnd type="none" w="sm" len="sm"/>
            <a:tailEnd type="none" w="sm" len="sm"/>
          </a:ln>
        </p:spPr>
      </p:sp>
      <p:sp>
        <p:nvSpPr>
          <p:cNvPr id="46" name="Google Shape;46;p5"/>
          <p:cNvSpPr>
            <a:spLocks noGrp="1"/>
          </p:cNvSpPr>
          <p:nvPr>
            <p:ph type="pic" idx="14"/>
          </p:nvPr>
        </p:nvSpPr>
        <p:spPr>
          <a:xfrm>
            <a:off x="4775975" y="1328875"/>
            <a:ext cx="1789200" cy="2277900"/>
          </a:xfrm>
          <a:prstGeom prst="ellipse">
            <a:avLst/>
          </a:prstGeom>
          <a:noFill/>
          <a:ln w="9525" cap="flat" cmpd="sng">
            <a:solidFill>
              <a:srgbClr val="000000"/>
            </a:solidFill>
            <a:prstDash val="solid"/>
            <a:round/>
            <a:headEnd type="none" w="sm" len="sm"/>
            <a:tailEnd type="none" w="sm" len="sm"/>
          </a:ln>
        </p:spPr>
      </p:sp>
      <p:sp>
        <p:nvSpPr>
          <p:cNvPr id="47" name="Google Shape;47;p5"/>
          <p:cNvSpPr>
            <a:spLocks noGrp="1"/>
          </p:cNvSpPr>
          <p:nvPr>
            <p:ph type="pic" idx="15"/>
          </p:nvPr>
        </p:nvSpPr>
        <p:spPr>
          <a:xfrm>
            <a:off x="6972150" y="1328875"/>
            <a:ext cx="1789200" cy="2277900"/>
          </a:xfrm>
          <a:prstGeom prst="ellipse">
            <a:avLst/>
          </a:prstGeom>
          <a:noFill/>
          <a:ln w="9525" cap="flat" cmpd="sng">
            <a:solidFill>
              <a:srgbClr val="000000"/>
            </a:solidFill>
            <a:prstDash val="solid"/>
            <a:round/>
            <a:headEnd type="none" w="sm" len="sm"/>
            <a:tailEnd type="none" w="sm" len="sm"/>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Grid">
  <p:cSld name="CUSTOM_35">
    <p:spTree>
      <p:nvGrpSpPr>
        <p:cNvPr id="1" name="Shape 333"/>
        <p:cNvGrpSpPr/>
        <p:nvPr/>
      </p:nvGrpSpPr>
      <p:grpSpPr>
        <a:xfrm>
          <a:off x="0" y="0"/>
          <a:ext cx="0" cy="0"/>
          <a:chOff x="0" y="0"/>
          <a:chExt cx="0" cy="0"/>
        </a:xfrm>
      </p:grpSpPr>
      <p:sp>
        <p:nvSpPr>
          <p:cNvPr id="334" name="Google Shape;334;p41"/>
          <p:cNvSpPr>
            <a:spLocks noGrp="1"/>
          </p:cNvSpPr>
          <p:nvPr>
            <p:ph type="pic" idx="2"/>
          </p:nvPr>
        </p:nvSpPr>
        <p:spPr>
          <a:xfrm>
            <a:off x="7186900" y="1350138"/>
            <a:ext cx="1685700" cy="3510600"/>
          </a:xfrm>
          <a:prstGeom prst="roundRect">
            <a:avLst>
              <a:gd name="adj" fmla="val 9180"/>
            </a:avLst>
          </a:prstGeom>
          <a:noFill/>
          <a:ln w="9525" cap="flat" cmpd="sng">
            <a:solidFill>
              <a:srgbClr val="000000"/>
            </a:solidFill>
            <a:prstDash val="solid"/>
            <a:round/>
            <a:headEnd type="none" w="sm" len="sm"/>
            <a:tailEnd type="none" w="sm" len="sm"/>
          </a:ln>
        </p:spPr>
      </p:sp>
      <p:sp>
        <p:nvSpPr>
          <p:cNvPr id="335" name="Google Shape;335;p41"/>
          <p:cNvSpPr/>
          <p:nvPr/>
        </p:nvSpPr>
        <p:spPr>
          <a:xfrm>
            <a:off x="273650" y="282688"/>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700"/>
          </a:p>
        </p:txBody>
      </p:sp>
      <p:sp>
        <p:nvSpPr>
          <p:cNvPr id="336" name="Google Shape;336;p41"/>
          <p:cNvSpPr txBox="1">
            <a:spLocks noGrp="1"/>
          </p:cNvSpPr>
          <p:nvPr>
            <p:ph type="title"/>
          </p:nvPr>
        </p:nvSpPr>
        <p:spPr>
          <a:xfrm>
            <a:off x="271350" y="325027"/>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500"/>
              <a:buNone/>
              <a:defRPr sz="3500"/>
            </a:lvl1pPr>
            <a:lvl2pPr lvl="1" algn="ctr">
              <a:spcBef>
                <a:spcPts val="0"/>
              </a:spcBef>
              <a:spcAft>
                <a:spcPts val="0"/>
              </a:spcAft>
              <a:buSzPts val="3500"/>
              <a:buFont typeface="Della Respira"/>
              <a:buNone/>
              <a:defRPr sz="3500"/>
            </a:lvl2pPr>
            <a:lvl3pPr lvl="2" algn="ctr">
              <a:spcBef>
                <a:spcPts val="0"/>
              </a:spcBef>
              <a:spcAft>
                <a:spcPts val="0"/>
              </a:spcAft>
              <a:buSzPts val="3500"/>
              <a:buFont typeface="Della Respira"/>
              <a:buNone/>
              <a:defRPr sz="3500"/>
            </a:lvl3pPr>
            <a:lvl4pPr lvl="3" algn="ctr">
              <a:spcBef>
                <a:spcPts val="0"/>
              </a:spcBef>
              <a:spcAft>
                <a:spcPts val="0"/>
              </a:spcAft>
              <a:buSzPts val="3500"/>
              <a:buFont typeface="Della Respira"/>
              <a:buNone/>
              <a:defRPr sz="3500"/>
            </a:lvl4pPr>
            <a:lvl5pPr lvl="4" algn="ctr">
              <a:spcBef>
                <a:spcPts val="0"/>
              </a:spcBef>
              <a:spcAft>
                <a:spcPts val="0"/>
              </a:spcAft>
              <a:buSzPts val="3500"/>
              <a:buFont typeface="Della Respira"/>
              <a:buNone/>
              <a:defRPr sz="3500"/>
            </a:lvl5pPr>
            <a:lvl6pPr lvl="5" algn="ctr">
              <a:spcBef>
                <a:spcPts val="0"/>
              </a:spcBef>
              <a:spcAft>
                <a:spcPts val="0"/>
              </a:spcAft>
              <a:buSzPts val="3500"/>
              <a:buFont typeface="Della Respira"/>
              <a:buNone/>
              <a:defRPr sz="3500"/>
            </a:lvl6pPr>
            <a:lvl7pPr lvl="6" algn="ctr">
              <a:spcBef>
                <a:spcPts val="0"/>
              </a:spcBef>
              <a:spcAft>
                <a:spcPts val="0"/>
              </a:spcAft>
              <a:buSzPts val="3500"/>
              <a:buFont typeface="Della Respira"/>
              <a:buNone/>
              <a:defRPr sz="3500"/>
            </a:lvl7pPr>
            <a:lvl8pPr lvl="7" algn="ctr">
              <a:spcBef>
                <a:spcPts val="0"/>
              </a:spcBef>
              <a:spcAft>
                <a:spcPts val="0"/>
              </a:spcAft>
              <a:buSzPts val="3500"/>
              <a:buFont typeface="Della Respira"/>
              <a:buNone/>
              <a:defRPr sz="3500"/>
            </a:lvl8pPr>
            <a:lvl9pPr lvl="8" algn="ctr">
              <a:spcBef>
                <a:spcPts val="0"/>
              </a:spcBef>
              <a:spcAft>
                <a:spcPts val="0"/>
              </a:spcAft>
              <a:buSzPts val="3500"/>
              <a:buFont typeface="Della Respira"/>
              <a:buNone/>
              <a:defRPr sz="3500"/>
            </a:lvl9pPr>
          </a:lstStyle>
          <a:p>
            <a:endParaRPr/>
          </a:p>
        </p:txBody>
      </p:sp>
      <p:sp>
        <p:nvSpPr>
          <p:cNvPr id="337" name="Google Shape;337;p41"/>
          <p:cNvSpPr>
            <a:spLocks noGrp="1"/>
          </p:cNvSpPr>
          <p:nvPr>
            <p:ph type="pic" idx="3"/>
          </p:nvPr>
        </p:nvSpPr>
        <p:spPr>
          <a:xfrm>
            <a:off x="273650" y="1350150"/>
            <a:ext cx="1636500" cy="1688400"/>
          </a:xfrm>
          <a:prstGeom prst="roundRect">
            <a:avLst>
              <a:gd name="adj" fmla="val 9664"/>
            </a:avLst>
          </a:prstGeom>
          <a:noFill/>
          <a:ln w="9525" cap="flat" cmpd="sng">
            <a:solidFill>
              <a:srgbClr val="000000"/>
            </a:solidFill>
            <a:prstDash val="solid"/>
            <a:round/>
            <a:headEnd type="none" w="sm" len="sm"/>
            <a:tailEnd type="none" w="sm" len="sm"/>
          </a:ln>
        </p:spPr>
      </p:sp>
      <p:sp>
        <p:nvSpPr>
          <p:cNvPr id="338" name="Google Shape;338;p41"/>
          <p:cNvSpPr>
            <a:spLocks noGrp="1"/>
          </p:cNvSpPr>
          <p:nvPr>
            <p:ph type="pic" idx="4"/>
          </p:nvPr>
        </p:nvSpPr>
        <p:spPr>
          <a:xfrm>
            <a:off x="1998688" y="1350150"/>
            <a:ext cx="1636500" cy="1688400"/>
          </a:xfrm>
          <a:prstGeom prst="roundRect">
            <a:avLst>
              <a:gd name="adj" fmla="val 9664"/>
            </a:avLst>
          </a:prstGeom>
          <a:noFill/>
          <a:ln w="9525" cap="flat" cmpd="sng">
            <a:solidFill>
              <a:srgbClr val="000000"/>
            </a:solidFill>
            <a:prstDash val="solid"/>
            <a:round/>
            <a:headEnd type="none" w="sm" len="sm"/>
            <a:tailEnd type="none" w="sm" len="sm"/>
          </a:ln>
        </p:spPr>
      </p:sp>
      <p:sp>
        <p:nvSpPr>
          <p:cNvPr id="339" name="Google Shape;339;p41"/>
          <p:cNvSpPr>
            <a:spLocks noGrp="1"/>
          </p:cNvSpPr>
          <p:nvPr>
            <p:ph type="pic" idx="5"/>
          </p:nvPr>
        </p:nvSpPr>
        <p:spPr>
          <a:xfrm>
            <a:off x="3723713" y="1350150"/>
            <a:ext cx="1636500" cy="1688400"/>
          </a:xfrm>
          <a:prstGeom prst="roundRect">
            <a:avLst>
              <a:gd name="adj" fmla="val 9664"/>
            </a:avLst>
          </a:prstGeom>
          <a:noFill/>
          <a:ln w="9525" cap="flat" cmpd="sng">
            <a:solidFill>
              <a:srgbClr val="000000"/>
            </a:solidFill>
            <a:prstDash val="solid"/>
            <a:round/>
            <a:headEnd type="none" w="sm" len="sm"/>
            <a:tailEnd type="none" w="sm" len="sm"/>
          </a:ln>
        </p:spPr>
      </p:sp>
      <p:sp>
        <p:nvSpPr>
          <p:cNvPr id="340" name="Google Shape;340;p41"/>
          <p:cNvSpPr>
            <a:spLocks noGrp="1"/>
          </p:cNvSpPr>
          <p:nvPr>
            <p:ph type="pic" idx="6"/>
          </p:nvPr>
        </p:nvSpPr>
        <p:spPr>
          <a:xfrm>
            <a:off x="5455300" y="1350150"/>
            <a:ext cx="1636500" cy="1688400"/>
          </a:xfrm>
          <a:prstGeom prst="roundRect">
            <a:avLst>
              <a:gd name="adj" fmla="val 9664"/>
            </a:avLst>
          </a:prstGeom>
          <a:noFill/>
          <a:ln w="9525" cap="flat" cmpd="sng">
            <a:solidFill>
              <a:srgbClr val="000000"/>
            </a:solidFill>
            <a:prstDash val="solid"/>
            <a:round/>
            <a:headEnd type="none" w="sm" len="sm"/>
            <a:tailEnd type="none" w="sm" len="sm"/>
          </a:ln>
        </p:spPr>
      </p:sp>
      <p:sp>
        <p:nvSpPr>
          <p:cNvPr id="341" name="Google Shape;341;p41"/>
          <p:cNvSpPr>
            <a:spLocks noGrp="1"/>
          </p:cNvSpPr>
          <p:nvPr>
            <p:ph type="pic" idx="7"/>
          </p:nvPr>
        </p:nvSpPr>
        <p:spPr>
          <a:xfrm>
            <a:off x="273650" y="3131825"/>
            <a:ext cx="1636500" cy="1728900"/>
          </a:xfrm>
          <a:prstGeom prst="roundRect">
            <a:avLst>
              <a:gd name="adj" fmla="val 9664"/>
            </a:avLst>
          </a:prstGeom>
          <a:noFill/>
          <a:ln w="9525" cap="flat" cmpd="sng">
            <a:solidFill>
              <a:srgbClr val="000000"/>
            </a:solidFill>
            <a:prstDash val="solid"/>
            <a:round/>
            <a:headEnd type="none" w="sm" len="sm"/>
            <a:tailEnd type="none" w="sm" len="sm"/>
          </a:ln>
        </p:spPr>
      </p:sp>
      <p:sp>
        <p:nvSpPr>
          <p:cNvPr id="342" name="Google Shape;342;p41"/>
          <p:cNvSpPr>
            <a:spLocks noGrp="1"/>
          </p:cNvSpPr>
          <p:nvPr>
            <p:ph type="pic" idx="8"/>
          </p:nvPr>
        </p:nvSpPr>
        <p:spPr>
          <a:xfrm>
            <a:off x="1998688" y="3131825"/>
            <a:ext cx="1636500" cy="1728900"/>
          </a:xfrm>
          <a:prstGeom prst="roundRect">
            <a:avLst>
              <a:gd name="adj" fmla="val 9664"/>
            </a:avLst>
          </a:prstGeom>
          <a:noFill/>
          <a:ln w="9525" cap="flat" cmpd="sng">
            <a:solidFill>
              <a:srgbClr val="000000"/>
            </a:solidFill>
            <a:prstDash val="solid"/>
            <a:round/>
            <a:headEnd type="none" w="sm" len="sm"/>
            <a:tailEnd type="none" w="sm" len="sm"/>
          </a:ln>
        </p:spPr>
      </p:sp>
      <p:sp>
        <p:nvSpPr>
          <p:cNvPr id="343" name="Google Shape;343;p41"/>
          <p:cNvSpPr>
            <a:spLocks noGrp="1"/>
          </p:cNvSpPr>
          <p:nvPr>
            <p:ph type="pic" idx="9"/>
          </p:nvPr>
        </p:nvSpPr>
        <p:spPr>
          <a:xfrm>
            <a:off x="3723713" y="3131825"/>
            <a:ext cx="1636500" cy="1728900"/>
          </a:xfrm>
          <a:prstGeom prst="roundRect">
            <a:avLst>
              <a:gd name="adj" fmla="val 9664"/>
            </a:avLst>
          </a:prstGeom>
          <a:noFill/>
          <a:ln w="9525" cap="flat" cmpd="sng">
            <a:solidFill>
              <a:srgbClr val="000000"/>
            </a:solidFill>
            <a:prstDash val="solid"/>
            <a:round/>
            <a:headEnd type="none" w="sm" len="sm"/>
            <a:tailEnd type="none" w="sm" len="sm"/>
          </a:ln>
        </p:spPr>
      </p:sp>
      <p:sp>
        <p:nvSpPr>
          <p:cNvPr id="344" name="Google Shape;344;p41"/>
          <p:cNvSpPr>
            <a:spLocks noGrp="1"/>
          </p:cNvSpPr>
          <p:nvPr>
            <p:ph type="pic" idx="13"/>
          </p:nvPr>
        </p:nvSpPr>
        <p:spPr>
          <a:xfrm>
            <a:off x="5455300" y="3131825"/>
            <a:ext cx="1636500" cy="1728900"/>
          </a:xfrm>
          <a:prstGeom prst="roundRect">
            <a:avLst>
              <a:gd name="adj" fmla="val 9664"/>
            </a:avLst>
          </a:prstGeom>
          <a:noFill/>
          <a:ln w="9525" cap="flat" cmpd="sng">
            <a:solidFill>
              <a:srgbClr val="000000"/>
            </a:solidFill>
            <a:prstDash val="solid"/>
            <a:round/>
            <a:headEnd type="none" w="sm" len="sm"/>
            <a:tailEnd type="none" w="sm" len="sm"/>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CUSTOM_36">
    <p:spTree>
      <p:nvGrpSpPr>
        <p:cNvPr id="1" name="Shape 345"/>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346"/>
        <p:cNvGrpSpPr/>
        <p:nvPr/>
      </p:nvGrpSpPr>
      <p:grpSpPr>
        <a:xfrm>
          <a:off x="0" y="0"/>
          <a:ext cx="0" cy="0"/>
          <a:chOff x="0" y="0"/>
          <a:chExt cx="0" cy="0"/>
        </a:xfrm>
      </p:grpSpPr>
      <p:sp>
        <p:nvSpPr>
          <p:cNvPr id="347" name="Google Shape;347;p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48" name="Google Shape;348;p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349" name="Google Shape;34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350"/>
        <p:cNvGrpSpPr/>
        <p:nvPr/>
      </p:nvGrpSpPr>
      <p:grpSpPr>
        <a:xfrm>
          <a:off x="0" y="0"/>
          <a:ext cx="0" cy="0"/>
          <a:chOff x="0" y="0"/>
          <a:chExt cx="0" cy="0"/>
        </a:xfrm>
      </p:grpSpPr>
      <p:sp>
        <p:nvSpPr>
          <p:cNvPr id="351" name="Google Shape;351;p4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2" name="Google Shape;35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353"/>
        <p:cNvGrpSpPr/>
        <p:nvPr/>
      </p:nvGrpSpPr>
      <p:grpSpPr>
        <a:xfrm>
          <a:off x="0" y="0"/>
          <a:ext cx="0" cy="0"/>
          <a:chOff x="0" y="0"/>
          <a:chExt cx="0" cy="0"/>
        </a:xfrm>
      </p:grpSpPr>
      <p:sp>
        <p:nvSpPr>
          <p:cNvPr id="354" name="Google Shape;354;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56" name="Google Shape;356;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357"/>
        <p:cNvGrpSpPr/>
        <p:nvPr/>
      </p:nvGrpSpPr>
      <p:grpSpPr>
        <a:xfrm>
          <a:off x="0" y="0"/>
          <a:ext cx="0" cy="0"/>
          <a:chOff x="0" y="0"/>
          <a:chExt cx="0" cy="0"/>
        </a:xfrm>
      </p:grpSpPr>
      <p:sp>
        <p:nvSpPr>
          <p:cNvPr id="358" name="Google Shape;35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9" name="Google Shape;359;p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0" name="Google Shape;360;p4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1" name="Google Shape;36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362"/>
        <p:cNvGrpSpPr/>
        <p:nvPr/>
      </p:nvGrpSpPr>
      <p:grpSpPr>
        <a:xfrm>
          <a:off x="0" y="0"/>
          <a:ext cx="0" cy="0"/>
          <a:chOff x="0" y="0"/>
          <a:chExt cx="0" cy="0"/>
        </a:xfrm>
      </p:grpSpPr>
      <p:sp>
        <p:nvSpPr>
          <p:cNvPr id="363" name="Google Shape;36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365"/>
        <p:cNvGrpSpPr/>
        <p:nvPr/>
      </p:nvGrpSpPr>
      <p:grpSpPr>
        <a:xfrm>
          <a:off x="0" y="0"/>
          <a:ext cx="0" cy="0"/>
          <a:chOff x="0" y="0"/>
          <a:chExt cx="0" cy="0"/>
        </a:xfrm>
      </p:grpSpPr>
      <p:sp>
        <p:nvSpPr>
          <p:cNvPr id="366" name="Google Shape;366;p4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7" name="Google Shape;367;p4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8" name="Google Shape;36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369"/>
        <p:cNvGrpSpPr/>
        <p:nvPr/>
      </p:nvGrpSpPr>
      <p:grpSpPr>
        <a:xfrm>
          <a:off x="0" y="0"/>
          <a:ext cx="0" cy="0"/>
          <a:chOff x="0" y="0"/>
          <a:chExt cx="0" cy="0"/>
        </a:xfrm>
      </p:grpSpPr>
      <p:sp>
        <p:nvSpPr>
          <p:cNvPr id="370" name="Google Shape;370;p4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1" name="Google Shape;37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372"/>
        <p:cNvGrpSpPr/>
        <p:nvPr/>
      </p:nvGrpSpPr>
      <p:grpSpPr>
        <a:xfrm>
          <a:off x="0" y="0"/>
          <a:ext cx="0" cy="0"/>
          <a:chOff x="0" y="0"/>
          <a:chExt cx="0" cy="0"/>
        </a:xfrm>
      </p:grpSpPr>
      <p:sp>
        <p:nvSpPr>
          <p:cNvPr id="373" name="Google Shape;373;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5" name="Google Shape;375;p5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76" name="Google Shape;376;p5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77" name="Google Shape;377;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3">
    <p:spTree>
      <p:nvGrpSpPr>
        <p:cNvPr id="1" name="Shape 48"/>
        <p:cNvGrpSpPr/>
        <p:nvPr/>
      </p:nvGrpSpPr>
      <p:grpSpPr>
        <a:xfrm>
          <a:off x="0" y="0"/>
          <a:ext cx="0" cy="0"/>
          <a:chOff x="0" y="0"/>
          <a:chExt cx="0" cy="0"/>
        </a:xfrm>
      </p:grpSpPr>
      <p:sp>
        <p:nvSpPr>
          <p:cNvPr id="49" name="Google Shape;49;p6"/>
          <p:cNvSpPr/>
          <p:nvPr/>
        </p:nvSpPr>
        <p:spPr>
          <a:xfrm>
            <a:off x="274950" y="284775"/>
            <a:ext cx="8598900" cy="85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a:p>
        </p:txBody>
      </p:sp>
      <p:sp>
        <p:nvSpPr>
          <p:cNvPr id="50" name="Google Shape;50;p6"/>
          <p:cNvSpPr/>
          <p:nvPr/>
        </p:nvSpPr>
        <p:spPr>
          <a:xfrm>
            <a:off x="1655875" y="1348125"/>
            <a:ext cx="7218000" cy="5433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51" name="Google Shape;51;p6"/>
          <p:cNvSpPr/>
          <p:nvPr/>
        </p:nvSpPr>
        <p:spPr>
          <a:xfrm>
            <a:off x="1655875" y="2100369"/>
            <a:ext cx="7218000" cy="5433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52" name="Google Shape;52;p6"/>
          <p:cNvSpPr/>
          <p:nvPr/>
        </p:nvSpPr>
        <p:spPr>
          <a:xfrm>
            <a:off x="1655875" y="2837025"/>
            <a:ext cx="7218000" cy="5433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200">
              <a:solidFill>
                <a:schemeClr val="dk1"/>
              </a:solidFill>
              <a:latin typeface="DM Sans Light"/>
              <a:ea typeface="DM Sans Light"/>
              <a:cs typeface="DM Sans Light"/>
              <a:sym typeface="DM Sans Light"/>
            </a:endParaRPr>
          </a:p>
        </p:txBody>
      </p:sp>
      <p:sp>
        <p:nvSpPr>
          <p:cNvPr id="53" name="Google Shape;53;p6"/>
          <p:cNvSpPr/>
          <p:nvPr/>
        </p:nvSpPr>
        <p:spPr>
          <a:xfrm>
            <a:off x="1655875" y="3573669"/>
            <a:ext cx="7218000" cy="5433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200">
              <a:solidFill>
                <a:schemeClr val="dk1"/>
              </a:solidFill>
              <a:latin typeface="DM Sans Light"/>
              <a:ea typeface="DM Sans Light"/>
              <a:cs typeface="DM Sans Light"/>
              <a:sym typeface="DM Sans Light"/>
            </a:endParaRPr>
          </a:p>
        </p:txBody>
      </p:sp>
      <p:sp>
        <p:nvSpPr>
          <p:cNvPr id="54" name="Google Shape;54;p6"/>
          <p:cNvSpPr/>
          <p:nvPr/>
        </p:nvSpPr>
        <p:spPr>
          <a:xfrm>
            <a:off x="1655875" y="4315525"/>
            <a:ext cx="7218000" cy="543300"/>
          </a:xfrm>
          <a:prstGeom prst="roundRect">
            <a:avLst>
              <a:gd name="adj" fmla="val 32052"/>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200">
              <a:latin typeface="DM Sans Light"/>
              <a:ea typeface="DM Sans Light"/>
              <a:cs typeface="DM Sans Light"/>
              <a:sym typeface="DM Sans Light"/>
            </a:endParaRPr>
          </a:p>
        </p:txBody>
      </p:sp>
      <p:sp>
        <p:nvSpPr>
          <p:cNvPr id="55" name="Google Shape;55;p6"/>
          <p:cNvSpPr/>
          <p:nvPr/>
        </p:nvSpPr>
        <p:spPr>
          <a:xfrm>
            <a:off x="274950" y="1348075"/>
            <a:ext cx="11979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ctr" rtl="0">
              <a:lnSpc>
                <a:spcPct val="90000"/>
              </a:lnSpc>
              <a:spcBef>
                <a:spcPts val="0"/>
              </a:spcBef>
              <a:spcAft>
                <a:spcPts val="0"/>
              </a:spcAft>
              <a:buClr>
                <a:schemeClr val="dk1"/>
              </a:buClr>
              <a:buSzPts val="1100"/>
              <a:buNone/>
            </a:pPr>
            <a:endParaRPr sz="100"/>
          </a:p>
        </p:txBody>
      </p:sp>
      <p:sp>
        <p:nvSpPr>
          <p:cNvPr id="56" name="Google Shape;56;p6"/>
          <p:cNvSpPr/>
          <p:nvPr/>
        </p:nvSpPr>
        <p:spPr>
          <a:xfrm>
            <a:off x="274950" y="2092550"/>
            <a:ext cx="11979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l" rtl="0">
              <a:lnSpc>
                <a:spcPct val="90000"/>
              </a:lnSpc>
              <a:spcBef>
                <a:spcPts val="0"/>
              </a:spcBef>
              <a:spcAft>
                <a:spcPts val="0"/>
              </a:spcAft>
              <a:buNone/>
            </a:pPr>
            <a:endParaRPr sz="100"/>
          </a:p>
        </p:txBody>
      </p:sp>
      <p:sp>
        <p:nvSpPr>
          <p:cNvPr id="57" name="Google Shape;57;p6"/>
          <p:cNvSpPr/>
          <p:nvPr/>
        </p:nvSpPr>
        <p:spPr>
          <a:xfrm>
            <a:off x="274950" y="2837025"/>
            <a:ext cx="11979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l" rtl="0">
              <a:lnSpc>
                <a:spcPct val="90000"/>
              </a:lnSpc>
              <a:spcBef>
                <a:spcPts val="0"/>
              </a:spcBef>
              <a:spcAft>
                <a:spcPts val="0"/>
              </a:spcAft>
              <a:buNone/>
            </a:pPr>
            <a:endParaRPr sz="100"/>
          </a:p>
        </p:txBody>
      </p:sp>
      <p:sp>
        <p:nvSpPr>
          <p:cNvPr id="58" name="Google Shape;58;p6"/>
          <p:cNvSpPr/>
          <p:nvPr/>
        </p:nvSpPr>
        <p:spPr>
          <a:xfrm>
            <a:off x="274950" y="3573675"/>
            <a:ext cx="11979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ctr" rtl="0">
              <a:lnSpc>
                <a:spcPct val="90000"/>
              </a:lnSpc>
              <a:spcBef>
                <a:spcPts val="0"/>
              </a:spcBef>
              <a:spcAft>
                <a:spcPts val="0"/>
              </a:spcAft>
              <a:buNone/>
            </a:pPr>
            <a:endParaRPr sz="100"/>
          </a:p>
        </p:txBody>
      </p:sp>
      <p:sp>
        <p:nvSpPr>
          <p:cNvPr id="59" name="Google Shape;59;p6"/>
          <p:cNvSpPr/>
          <p:nvPr/>
        </p:nvSpPr>
        <p:spPr>
          <a:xfrm>
            <a:off x="274950" y="4310325"/>
            <a:ext cx="1197900" cy="5433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37150" rIns="91425" bIns="91425" anchor="ctr" anchorCtr="0">
            <a:noAutofit/>
          </a:bodyPr>
          <a:lstStyle/>
          <a:p>
            <a:pPr marL="0" lvl="0" indent="0" algn="ctr" rtl="0">
              <a:lnSpc>
                <a:spcPct val="90000"/>
              </a:lnSpc>
              <a:spcBef>
                <a:spcPts val="0"/>
              </a:spcBef>
              <a:spcAft>
                <a:spcPts val="0"/>
              </a:spcAft>
              <a:buNone/>
            </a:pPr>
            <a:endParaRPr sz="100"/>
          </a:p>
        </p:txBody>
      </p:sp>
      <p:sp>
        <p:nvSpPr>
          <p:cNvPr id="60" name="Google Shape;60;p6"/>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61" name="Google Shape;61;p6"/>
          <p:cNvSpPr txBox="1">
            <a:spLocks noGrp="1"/>
          </p:cNvSpPr>
          <p:nvPr>
            <p:ph type="subTitle" idx="1"/>
          </p:nvPr>
        </p:nvSpPr>
        <p:spPr>
          <a:xfrm>
            <a:off x="1655875" y="1348075"/>
            <a:ext cx="72180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None/>
              <a:defRPr sz="2200"/>
            </a:lvl1pPr>
            <a:lvl2pPr lvl="1">
              <a:spcBef>
                <a:spcPts val="0"/>
              </a:spcBef>
              <a:spcAft>
                <a:spcPts val="0"/>
              </a:spcAft>
              <a:buSzPts val="2200"/>
              <a:buFont typeface="DM Sans Light"/>
              <a:buNone/>
              <a:defRPr sz="2200">
                <a:latin typeface="DM Sans Light"/>
                <a:ea typeface="DM Sans Light"/>
                <a:cs typeface="DM Sans Light"/>
                <a:sym typeface="DM Sans Light"/>
              </a:defRPr>
            </a:lvl2pPr>
            <a:lvl3pPr lvl="2">
              <a:spcBef>
                <a:spcPts val="0"/>
              </a:spcBef>
              <a:spcAft>
                <a:spcPts val="0"/>
              </a:spcAft>
              <a:buSzPts val="2200"/>
              <a:buFont typeface="DM Sans Light"/>
              <a:buNone/>
              <a:defRPr sz="2200">
                <a:latin typeface="DM Sans Light"/>
                <a:ea typeface="DM Sans Light"/>
                <a:cs typeface="DM Sans Light"/>
                <a:sym typeface="DM Sans Light"/>
              </a:defRPr>
            </a:lvl3pPr>
            <a:lvl4pPr lvl="3">
              <a:spcBef>
                <a:spcPts val="0"/>
              </a:spcBef>
              <a:spcAft>
                <a:spcPts val="0"/>
              </a:spcAft>
              <a:buSzPts val="2200"/>
              <a:buFont typeface="DM Sans Light"/>
              <a:buNone/>
              <a:defRPr sz="2200">
                <a:latin typeface="DM Sans Light"/>
                <a:ea typeface="DM Sans Light"/>
                <a:cs typeface="DM Sans Light"/>
                <a:sym typeface="DM Sans Light"/>
              </a:defRPr>
            </a:lvl4pPr>
            <a:lvl5pPr lvl="4">
              <a:spcBef>
                <a:spcPts val="0"/>
              </a:spcBef>
              <a:spcAft>
                <a:spcPts val="0"/>
              </a:spcAft>
              <a:buSzPts val="2200"/>
              <a:buFont typeface="DM Sans Light"/>
              <a:buNone/>
              <a:defRPr sz="2200">
                <a:latin typeface="DM Sans Light"/>
                <a:ea typeface="DM Sans Light"/>
                <a:cs typeface="DM Sans Light"/>
                <a:sym typeface="DM Sans Light"/>
              </a:defRPr>
            </a:lvl5pPr>
            <a:lvl6pPr lvl="5">
              <a:spcBef>
                <a:spcPts val="0"/>
              </a:spcBef>
              <a:spcAft>
                <a:spcPts val="0"/>
              </a:spcAft>
              <a:buSzPts val="2200"/>
              <a:buFont typeface="DM Sans Light"/>
              <a:buNone/>
              <a:defRPr sz="2200">
                <a:latin typeface="DM Sans Light"/>
                <a:ea typeface="DM Sans Light"/>
                <a:cs typeface="DM Sans Light"/>
                <a:sym typeface="DM Sans Light"/>
              </a:defRPr>
            </a:lvl6pPr>
            <a:lvl7pPr lvl="6">
              <a:spcBef>
                <a:spcPts val="0"/>
              </a:spcBef>
              <a:spcAft>
                <a:spcPts val="0"/>
              </a:spcAft>
              <a:buSzPts val="2200"/>
              <a:buFont typeface="DM Sans Light"/>
              <a:buNone/>
              <a:defRPr sz="2200">
                <a:latin typeface="DM Sans Light"/>
                <a:ea typeface="DM Sans Light"/>
                <a:cs typeface="DM Sans Light"/>
                <a:sym typeface="DM Sans Light"/>
              </a:defRPr>
            </a:lvl7pPr>
            <a:lvl8pPr lvl="7">
              <a:spcBef>
                <a:spcPts val="0"/>
              </a:spcBef>
              <a:spcAft>
                <a:spcPts val="0"/>
              </a:spcAft>
              <a:buSzPts val="2200"/>
              <a:buFont typeface="DM Sans Light"/>
              <a:buNone/>
              <a:defRPr sz="2200">
                <a:latin typeface="DM Sans Light"/>
                <a:ea typeface="DM Sans Light"/>
                <a:cs typeface="DM Sans Light"/>
                <a:sym typeface="DM Sans Light"/>
              </a:defRPr>
            </a:lvl8pPr>
            <a:lvl9pPr lvl="8">
              <a:spcBef>
                <a:spcPts val="0"/>
              </a:spcBef>
              <a:spcAft>
                <a:spcPts val="0"/>
              </a:spcAft>
              <a:buSzPts val="2200"/>
              <a:buFont typeface="DM Sans Light"/>
              <a:buNone/>
              <a:defRPr sz="2200">
                <a:latin typeface="DM Sans Light"/>
                <a:ea typeface="DM Sans Light"/>
                <a:cs typeface="DM Sans Light"/>
                <a:sym typeface="DM Sans Light"/>
              </a:defRPr>
            </a:lvl9pPr>
          </a:lstStyle>
          <a:p>
            <a:endParaRPr/>
          </a:p>
        </p:txBody>
      </p:sp>
      <p:sp>
        <p:nvSpPr>
          <p:cNvPr id="62" name="Google Shape;62;p6"/>
          <p:cNvSpPr txBox="1">
            <a:spLocks noGrp="1"/>
          </p:cNvSpPr>
          <p:nvPr>
            <p:ph type="subTitle" idx="2"/>
          </p:nvPr>
        </p:nvSpPr>
        <p:spPr>
          <a:xfrm>
            <a:off x="1655875" y="2092550"/>
            <a:ext cx="72180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None/>
              <a:defRPr sz="2200"/>
            </a:lvl1pPr>
            <a:lvl2pPr lvl="1">
              <a:spcBef>
                <a:spcPts val="0"/>
              </a:spcBef>
              <a:spcAft>
                <a:spcPts val="0"/>
              </a:spcAft>
              <a:buSzPts val="2200"/>
              <a:buFont typeface="DM Sans Light"/>
              <a:buNone/>
              <a:defRPr sz="2200">
                <a:latin typeface="DM Sans Light"/>
                <a:ea typeface="DM Sans Light"/>
                <a:cs typeface="DM Sans Light"/>
                <a:sym typeface="DM Sans Light"/>
              </a:defRPr>
            </a:lvl2pPr>
            <a:lvl3pPr lvl="2">
              <a:spcBef>
                <a:spcPts val="0"/>
              </a:spcBef>
              <a:spcAft>
                <a:spcPts val="0"/>
              </a:spcAft>
              <a:buSzPts val="2200"/>
              <a:buFont typeface="DM Sans Light"/>
              <a:buNone/>
              <a:defRPr sz="2200">
                <a:latin typeface="DM Sans Light"/>
                <a:ea typeface="DM Sans Light"/>
                <a:cs typeface="DM Sans Light"/>
                <a:sym typeface="DM Sans Light"/>
              </a:defRPr>
            </a:lvl3pPr>
            <a:lvl4pPr lvl="3">
              <a:spcBef>
                <a:spcPts val="0"/>
              </a:spcBef>
              <a:spcAft>
                <a:spcPts val="0"/>
              </a:spcAft>
              <a:buSzPts val="2200"/>
              <a:buFont typeface="DM Sans Light"/>
              <a:buNone/>
              <a:defRPr sz="2200">
                <a:latin typeface="DM Sans Light"/>
                <a:ea typeface="DM Sans Light"/>
                <a:cs typeface="DM Sans Light"/>
                <a:sym typeface="DM Sans Light"/>
              </a:defRPr>
            </a:lvl4pPr>
            <a:lvl5pPr lvl="4">
              <a:spcBef>
                <a:spcPts val="0"/>
              </a:spcBef>
              <a:spcAft>
                <a:spcPts val="0"/>
              </a:spcAft>
              <a:buSzPts val="2200"/>
              <a:buFont typeface="DM Sans Light"/>
              <a:buNone/>
              <a:defRPr sz="2200">
                <a:latin typeface="DM Sans Light"/>
                <a:ea typeface="DM Sans Light"/>
                <a:cs typeface="DM Sans Light"/>
                <a:sym typeface="DM Sans Light"/>
              </a:defRPr>
            </a:lvl5pPr>
            <a:lvl6pPr lvl="5">
              <a:spcBef>
                <a:spcPts val="0"/>
              </a:spcBef>
              <a:spcAft>
                <a:spcPts val="0"/>
              </a:spcAft>
              <a:buSzPts val="2200"/>
              <a:buFont typeface="DM Sans Light"/>
              <a:buNone/>
              <a:defRPr sz="2200">
                <a:latin typeface="DM Sans Light"/>
                <a:ea typeface="DM Sans Light"/>
                <a:cs typeface="DM Sans Light"/>
                <a:sym typeface="DM Sans Light"/>
              </a:defRPr>
            </a:lvl6pPr>
            <a:lvl7pPr lvl="6">
              <a:spcBef>
                <a:spcPts val="0"/>
              </a:spcBef>
              <a:spcAft>
                <a:spcPts val="0"/>
              </a:spcAft>
              <a:buSzPts val="2200"/>
              <a:buFont typeface="DM Sans Light"/>
              <a:buNone/>
              <a:defRPr sz="2200">
                <a:latin typeface="DM Sans Light"/>
                <a:ea typeface="DM Sans Light"/>
                <a:cs typeface="DM Sans Light"/>
                <a:sym typeface="DM Sans Light"/>
              </a:defRPr>
            </a:lvl7pPr>
            <a:lvl8pPr lvl="7">
              <a:spcBef>
                <a:spcPts val="0"/>
              </a:spcBef>
              <a:spcAft>
                <a:spcPts val="0"/>
              </a:spcAft>
              <a:buSzPts val="2200"/>
              <a:buFont typeface="DM Sans Light"/>
              <a:buNone/>
              <a:defRPr sz="2200">
                <a:latin typeface="DM Sans Light"/>
                <a:ea typeface="DM Sans Light"/>
                <a:cs typeface="DM Sans Light"/>
                <a:sym typeface="DM Sans Light"/>
              </a:defRPr>
            </a:lvl8pPr>
            <a:lvl9pPr lvl="8">
              <a:spcBef>
                <a:spcPts val="0"/>
              </a:spcBef>
              <a:spcAft>
                <a:spcPts val="0"/>
              </a:spcAft>
              <a:buSzPts val="2200"/>
              <a:buFont typeface="DM Sans Light"/>
              <a:buNone/>
              <a:defRPr sz="2200">
                <a:latin typeface="DM Sans Light"/>
                <a:ea typeface="DM Sans Light"/>
                <a:cs typeface="DM Sans Light"/>
                <a:sym typeface="DM Sans Light"/>
              </a:defRPr>
            </a:lvl9pPr>
          </a:lstStyle>
          <a:p>
            <a:endParaRPr/>
          </a:p>
        </p:txBody>
      </p:sp>
      <p:sp>
        <p:nvSpPr>
          <p:cNvPr id="63" name="Google Shape;63;p6"/>
          <p:cNvSpPr txBox="1">
            <a:spLocks noGrp="1"/>
          </p:cNvSpPr>
          <p:nvPr>
            <p:ph type="subTitle" idx="3"/>
          </p:nvPr>
        </p:nvSpPr>
        <p:spPr>
          <a:xfrm>
            <a:off x="1655875" y="2837025"/>
            <a:ext cx="72180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None/>
              <a:defRPr sz="2200"/>
            </a:lvl1pPr>
            <a:lvl2pPr lvl="1">
              <a:spcBef>
                <a:spcPts val="0"/>
              </a:spcBef>
              <a:spcAft>
                <a:spcPts val="0"/>
              </a:spcAft>
              <a:buSzPts val="2200"/>
              <a:buFont typeface="DM Sans Light"/>
              <a:buNone/>
              <a:defRPr sz="2200">
                <a:latin typeface="DM Sans Light"/>
                <a:ea typeface="DM Sans Light"/>
                <a:cs typeface="DM Sans Light"/>
                <a:sym typeface="DM Sans Light"/>
              </a:defRPr>
            </a:lvl2pPr>
            <a:lvl3pPr lvl="2">
              <a:spcBef>
                <a:spcPts val="0"/>
              </a:spcBef>
              <a:spcAft>
                <a:spcPts val="0"/>
              </a:spcAft>
              <a:buSzPts val="2200"/>
              <a:buFont typeface="DM Sans Light"/>
              <a:buNone/>
              <a:defRPr sz="2200">
                <a:latin typeface="DM Sans Light"/>
                <a:ea typeface="DM Sans Light"/>
                <a:cs typeface="DM Sans Light"/>
                <a:sym typeface="DM Sans Light"/>
              </a:defRPr>
            </a:lvl3pPr>
            <a:lvl4pPr lvl="3">
              <a:spcBef>
                <a:spcPts val="0"/>
              </a:spcBef>
              <a:spcAft>
                <a:spcPts val="0"/>
              </a:spcAft>
              <a:buSzPts val="2200"/>
              <a:buFont typeface="DM Sans Light"/>
              <a:buNone/>
              <a:defRPr sz="2200">
                <a:latin typeface="DM Sans Light"/>
                <a:ea typeface="DM Sans Light"/>
                <a:cs typeface="DM Sans Light"/>
                <a:sym typeface="DM Sans Light"/>
              </a:defRPr>
            </a:lvl4pPr>
            <a:lvl5pPr lvl="4">
              <a:spcBef>
                <a:spcPts val="0"/>
              </a:spcBef>
              <a:spcAft>
                <a:spcPts val="0"/>
              </a:spcAft>
              <a:buSzPts val="2200"/>
              <a:buFont typeface="DM Sans Light"/>
              <a:buNone/>
              <a:defRPr sz="2200">
                <a:latin typeface="DM Sans Light"/>
                <a:ea typeface="DM Sans Light"/>
                <a:cs typeface="DM Sans Light"/>
                <a:sym typeface="DM Sans Light"/>
              </a:defRPr>
            </a:lvl5pPr>
            <a:lvl6pPr lvl="5">
              <a:spcBef>
                <a:spcPts val="0"/>
              </a:spcBef>
              <a:spcAft>
                <a:spcPts val="0"/>
              </a:spcAft>
              <a:buSzPts val="2200"/>
              <a:buFont typeface="DM Sans Light"/>
              <a:buNone/>
              <a:defRPr sz="2200">
                <a:latin typeface="DM Sans Light"/>
                <a:ea typeface="DM Sans Light"/>
                <a:cs typeface="DM Sans Light"/>
                <a:sym typeface="DM Sans Light"/>
              </a:defRPr>
            </a:lvl6pPr>
            <a:lvl7pPr lvl="6">
              <a:spcBef>
                <a:spcPts val="0"/>
              </a:spcBef>
              <a:spcAft>
                <a:spcPts val="0"/>
              </a:spcAft>
              <a:buSzPts val="2200"/>
              <a:buFont typeface="DM Sans Light"/>
              <a:buNone/>
              <a:defRPr sz="2200">
                <a:latin typeface="DM Sans Light"/>
                <a:ea typeface="DM Sans Light"/>
                <a:cs typeface="DM Sans Light"/>
                <a:sym typeface="DM Sans Light"/>
              </a:defRPr>
            </a:lvl7pPr>
            <a:lvl8pPr lvl="7">
              <a:spcBef>
                <a:spcPts val="0"/>
              </a:spcBef>
              <a:spcAft>
                <a:spcPts val="0"/>
              </a:spcAft>
              <a:buSzPts val="2200"/>
              <a:buFont typeface="DM Sans Light"/>
              <a:buNone/>
              <a:defRPr sz="2200">
                <a:latin typeface="DM Sans Light"/>
                <a:ea typeface="DM Sans Light"/>
                <a:cs typeface="DM Sans Light"/>
                <a:sym typeface="DM Sans Light"/>
              </a:defRPr>
            </a:lvl8pPr>
            <a:lvl9pPr lvl="8">
              <a:spcBef>
                <a:spcPts val="0"/>
              </a:spcBef>
              <a:spcAft>
                <a:spcPts val="0"/>
              </a:spcAft>
              <a:buSzPts val="2200"/>
              <a:buFont typeface="DM Sans Light"/>
              <a:buNone/>
              <a:defRPr sz="2200">
                <a:latin typeface="DM Sans Light"/>
                <a:ea typeface="DM Sans Light"/>
                <a:cs typeface="DM Sans Light"/>
                <a:sym typeface="DM Sans Light"/>
              </a:defRPr>
            </a:lvl9pPr>
          </a:lstStyle>
          <a:p>
            <a:endParaRPr/>
          </a:p>
        </p:txBody>
      </p:sp>
      <p:sp>
        <p:nvSpPr>
          <p:cNvPr id="64" name="Google Shape;64;p6"/>
          <p:cNvSpPr txBox="1">
            <a:spLocks noGrp="1"/>
          </p:cNvSpPr>
          <p:nvPr>
            <p:ph type="subTitle" idx="4"/>
          </p:nvPr>
        </p:nvSpPr>
        <p:spPr>
          <a:xfrm>
            <a:off x="1655875" y="3576275"/>
            <a:ext cx="72180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None/>
              <a:defRPr sz="2200"/>
            </a:lvl1pPr>
            <a:lvl2pPr lvl="1">
              <a:spcBef>
                <a:spcPts val="0"/>
              </a:spcBef>
              <a:spcAft>
                <a:spcPts val="0"/>
              </a:spcAft>
              <a:buSzPts val="2200"/>
              <a:buFont typeface="DM Sans Light"/>
              <a:buNone/>
              <a:defRPr sz="2200">
                <a:latin typeface="DM Sans Light"/>
                <a:ea typeface="DM Sans Light"/>
                <a:cs typeface="DM Sans Light"/>
                <a:sym typeface="DM Sans Light"/>
              </a:defRPr>
            </a:lvl2pPr>
            <a:lvl3pPr lvl="2">
              <a:spcBef>
                <a:spcPts val="0"/>
              </a:spcBef>
              <a:spcAft>
                <a:spcPts val="0"/>
              </a:spcAft>
              <a:buSzPts val="2200"/>
              <a:buFont typeface="DM Sans Light"/>
              <a:buNone/>
              <a:defRPr sz="2200">
                <a:latin typeface="DM Sans Light"/>
                <a:ea typeface="DM Sans Light"/>
                <a:cs typeface="DM Sans Light"/>
                <a:sym typeface="DM Sans Light"/>
              </a:defRPr>
            </a:lvl3pPr>
            <a:lvl4pPr lvl="3">
              <a:spcBef>
                <a:spcPts val="0"/>
              </a:spcBef>
              <a:spcAft>
                <a:spcPts val="0"/>
              </a:spcAft>
              <a:buSzPts val="2200"/>
              <a:buFont typeface="DM Sans Light"/>
              <a:buNone/>
              <a:defRPr sz="2200">
                <a:latin typeface="DM Sans Light"/>
                <a:ea typeface="DM Sans Light"/>
                <a:cs typeface="DM Sans Light"/>
                <a:sym typeface="DM Sans Light"/>
              </a:defRPr>
            </a:lvl4pPr>
            <a:lvl5pPr lvl="4">
              <a:spcBef>
                <a:spcPts val="0"/>
              </a:spcBef>
              <a:spcAft>
                <a:spcPts val="0"/>
              </a:spcAft>
              <a:buSzPts val="2200"/>
              <a:buFont typeface="DM Sans Light"/>
              <a:buNone/>
              <a:defRPr sz="2200">
                <a:latin typeface="DM Sans Light"/>
                <a:ea typeface="DM Sans Light"/>
                <a:cs typeface="DM Sans Light"/>
                <a:sym typeface="DM Sans Light"/>
              </a:defRPr>
            </a:lvl5pPr>
            <a:lvl6pPr lvl="5">
              <a:spcBef>
                <a:spcPts val="0"/>
              </a:spcBef>
              <a:spcAft>
                <a:spcPts val="0"/>
              </a:spcAft>
              <a:buSzPts val="2200"/>
              <a:buFont typeface="DM Sans Light"/>
              <a:buNone/>
              <a:defRPr sz="2200">
                <a:latin typeface="DM Sans Light"/>
                <a:ea typeface="DM Sans Light"/>
                <a:cs typeface="DM Sans Light"/>
                <a:sym typeface="DM Sans Light"/>
              </a:defRPr>
            </a:lvl6pPr>
            <a:lvl7pPr lvl="6">
              <a:spcBef>
                <a:spcPts val="0"/>
              </a:spcBef>
              <a:spcAft>
                <a:spcPts val="0"/>
              </a:spcAft>
              <a:buSzPts val="2200"/>
              <a:buFont typeface="DM Sans Light"/>
              <a:buNone/>
              <a:defRPr sz="2200">
                <a:latin typeface="DM Sans Light"/>
                <a:ea typeface="DM Sans Light"/>
                <a:cs typeface="DM Sans Light"/>
                <a:sym typeface="DM Sans Light"/>
              </a:defRPr>
            </a:lvl7pPr>
            <a:lvl8pPr lvl="7">
              <a:spcBef>
                <a:spcPts val="0"/>
              </a:spcBef>
              <a:spcAft>
                <a:spcPts val="0"/>
              </a:spcAft>
              <a:buSzPts val="2200"/>
              <a:buFont typeface="DM Sans Light"/>
              <a:buNone/>
              <a:defRPr sz="2200">
                <a:latin typeface="DM Sans Light"/>
                <a:ea typeface="DM Sans Light"/>
                <a:cs typeface="DM Sans Light"/>
                <a:sym typeface="DM Sans Light"/>
              </a:defRPr>
            </a:lvl8pPr>
            <a:lvl9pPr lvl="8">
              <a:spcBef>
                <a:spcPts val="0"/>
              </a:spcBef>
              <a:spcAft>
                <a:spcPts val="0"/>
              </a:spcAft>
              <a:buSzPts val="2200"/>
              <a:buFont typeface="DM Sans Light"/>
              <a:buNone/>
              <a:defRPr sz="2200">
                <a:latin typeface="DM Sans Light"/>
                <a:ea typeface="DM Sans Light"/>
                <a:cs typeface="DM Sans Light"/>
                <a:sym typeface="DM Sans Light"/>
              </a:defRPr>
            </a:lvl9pPr>
          </a:lstStyle>
          <a:p>
            <a:endParaRPr/>
          </a:p>
        </p:txBody>
      </p:sp>
      <p:sp>
        <p:nvSpPr>
          <p:cNvPr id="65" name="Google Shape;65;p6"/>
          <p:cNvSpPr txBox="1">
            <a:spLocks noGrp="1"/>
          </p:cNvSpPr>
          <p:nvPr>
            <p:ph type="subTitle" idx="5"/>
          </p:nvPr>
        </p:nvSpPr>
        <p:spPr>
          <a:xfrm>
            <a:off x="1655875" y="4315525"/>
            <a:ext cx="72180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None/>
              <a:defRPr sz="2200"/>
            </a:lvl1pPr>
            <a:lvl2pPr lvl="1">
              <a:spcBef>
                <a:spcPts val="0"/>
              </a:spcBef>
              <a:spcAft>
                <a:spcPts val="0"/>
              </a:spcAft>
              <a:buSzPts val="2200"/>
              <a:buFont typeface="DM Sans Light"/>
              <a:buNone/>
              <a:defRPr sz="2200">
                <a:latin typeface="DM Sans Light"/>
                <a:ea typeface="DM Sans Light"/>
                <a:cs typeface="DM Sans Light"/>
                <a:sym typeface="DM Sans Light"/>
              </a:defRPr>
            </a:lvl2pPr>
            <a:lvl3pPr lvl="2">
              <a:spcBef>
                <a:spcPts val="0"/>
              </a:spcBef>
              <a:spcAft>
                <a:spcPts val="0"/>
              </a:spcAft>
              <a:buSzPts val="2200"/>
              <a:buFont typeface="DM Sans Light"/>
              <a:buNone/>
              <a:defRPr sz="2200">
                <a:latin typeface="DM Sans Light"/>
                <a:ea typeface="DM Sans Light"/>
                <a:cs typeface="DM Sans Light"/>
                <a:sym typeface="DM Sans Light"/>
              </a:defRPr>
            </a:lvl3pPr>
            <a:lvl4pPr lvl="3">
              <a:spcBef>
                <a:spcPts val="0"/>
              </a:spcBef>
              <a:spcAft>
                <a:spcPts val="0"/>
              </a:spcAft>
              <a:buSzPts val="2200"/>
              <a:buFont typeface="DM Sans Light"/>
              <a:buNone/>
              <a:defRPr sz="2200">
                <a:latin typeface="DM Sans Light"/>
                <a:ea typeface="DM Sans Light"/>
                <a:cs typeface="DM Sans Light"/>
                <a:sym typeface="DM Sans Light"/>
              </a:defRPr>
            </a:lvl4pPr>
            <a:lvl5pPr lvl="4">
              <a:spcBef>
                <a:spcPts val="0"/>
              </a:spcBef>
              <a:spcAft>
                <a:spcPts val="0"/>
              </a:spcAft>
              <a:buSzPts val="2200"/>
              <a:buFont typeface="DM Sans Light"/>
              <a:buNone/>
              <a:defRPr sz="2200">
                <a:latin typeface="DM Sans Light"/>
                <a:ea typeface="DM Sans Light"/>
                <a:cs typeface="DM Sans Light"/>
                <a:sym typeface="DM Sans Light"/>
              </a:defRPr>
            </a:lvl5pPr>
            <a:lvl6pPr lvl="5">
              <a:spcBef>
                <a:spcPts val="0"/>
              </a:spcBef>
              <a:spcAft>
                <a:spcPts val="0"/>
              </a:spcAft>
              <a:buSzPts val="2200"/>
              <a:buFont typeface="DM Sans Light"/>
              <a:buNone/>
              <a:defRPr sz="2200">
                <a:latin typeface="DM Sans Light"/>
                <a:ea typeface="DM Sans Light"/>
                <a:cs typeface="DM Sans Light"/>
                <a:sym typeface="DM Sans Light"/>
              </a:defRPr>
            </a:lvl6pPr>
            <a:lvl7pPr lvl="6">
              <a:spcBef>
                <a:spcPts val="0"/>
              </a:spcBef>
              <a:spcAft>
                <a:spcPts val="0"/>
              </a:spcAft>
              <a:buSzPts val="2200"/>
              <a:buFont typeface="DM Sans Light"/>
              <a:buNone/>
              <a:defRPr sz="2200">
                <a:latin typeface="DM Sans Light"/>
                <a:ea typeface="DM Sans Light"/>
                <a:cs typeface="DM Sans Light"/>
                <a:sym typeface="DM Sans Light"/>
              </a:defRPr>
            </a:lvl7pPr>
            <a:lvl8pPr lvl="7">
              <a:spcBef>
                <a:spcPts val="0"/>
              </a:spcBef>
              <a:spcAft>
                <a:spcPts val="0"/>
              </a:spcAft>
              <a:buSzPts val="2200"/>
              <a:buFont typeface="DM Sans Light"/>
              <a:buNone/>
              <a:defRPr sz="2200">
                <a:latin typeface="DM Sans Light"/>
                <a:ea typeface="DM Sans Light"/>
                <a:cs typeface="DM Sans Light"/>
                <a:sym typeface="DM Sans Light"/>
              </a:defRPr>
            </a:lvl8pPr>
            <a:lvl9pPr lvl="8">
              <a:spcBef>
                <a:spcPts val="0"/>
              </a:spcBef>
              <a:spcAft>
                <a:spcPts val="0"/>
              </a:spcAft>
              <a:buSzPts val="2200"/>
              <a:buFont typeface="DM Sans Light"/>
              <a:buNone/>
              <a:defRPr sz="2200">
                <a:latin typeface="DM Sans Light"/>
                <a:ea typeface="DM Sans Light"/>
                <a:cs typeface="DM Sans Light"/>
                <a:sym typeface="DM Sans Light"/>
              </a:defRPr>
            </a:lvl9pPr>
          </a:lstStyle>
          <a:p>
            <a:endParaRPr/>
          </a:p>
        </p:txBody>
      </p:sp>
      <p:sp>
        <p:nvSpPr>
          <p:cNvPr id="66" name="Google Shape;66;p6"/>
          <p:cNvSpPr txBox="1">
            <a:spLocks noGrp="1"/>
          </p:cNvSpPr>
          <p:nvPr>
            <p:ph type="subTitle" idx="6"/>
          </p:nvPr>
        </p:nvSpPr>
        <p:spPr>
          <a:xfrm flipH="1">
            <a:off x="91975" y="1369047"/>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
        <p:nvSpPr>
          <p:cNvPr id="67" name="Google Shape;67;p6"/>
          <p:cNvSpPr txBox="1">
            <a:spLocks noGrp="1"/>
          </p:cNvSpPr>
          <p:nvPr>
            <p:ph type="subTitle" idx="7"/>
          </p:nvPr>
        </p:nvSpPr>
        <p:spPr>
          <a:xfrm flipH="1">
            <a:off x="91975" y="2113547"/>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
        <p:nvSpPr>
          <p:cNvPr id="68" name="Google Shape;68;p6"/>
          <p:cNvSpPr txBox="1">
            <a:spLocks noGrp="1"/>
          </p:cNvSpPr>
          <p:nvPr>
            <p:ph type="subTitle" idx="8"/>
          </p:nvPr>
        </p:nvSpPr>
        <p:spPr>
          <a:xfrm flipH="1">
            <a:off x="91975" y="2854085"/>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
        <p:nvSpPr>
          <p:cNvPr id="69" name="Google Shape;69;p6"/>
          <p:cNvSpPr txBox="1">
            <a:spLocks noGrp="1"/>
          </p:cNvSpPr>
          <p:nvPr>
            <p:ph type="subTitle" idx="9"/>
          </p:nvPr>
        </p:nvSpPr>
        <p:spPr>
          <a:xfrm flipH="1">
            <a:off x="91975" y="3592685"/>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
        <p:nvSpPr>
          <p:cNvPr id="70" name="Google Shape;70;p6"/>
          <p:cNvSpPr txBox="1">
            <a:spLocks noGrp="1"/>
          </p:cNvSpPr>
          <p:nvPr>
            <p:ph type="subTitle" idx="13"/>
          </p:nvPr>
        </p:nvSpPr>
        <p:spPr>
          <a:xfrm flipH="1">
            <a:off x="91975" y="4336485"/>
            <a:ext cx="1563900" cy="54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Della Respira"/>
              <a:buNone/>
              <a:defRPr sz="2800" b="1">
                <a:latin typeface="Della Respira"/>
                <a:ea typeface="Della Respira"/>
                <a:cs typeface="Della Respira"/>
                <a:sym typeface="Della Respira"/>
              </a:defRPr>
            </a:lvl1pPr>
            <a:lvl2pPr lvl="1">
              <a:spcBef>
                <a:spcPts val="0"/>
              </a:spcBef>
              <a:spcAft>
                <a:spcPts val="0"/>
              </a:spcAft>
              <a:buSzPts val="2800"/>
              <a:buFont typeface="Della Respira"/>
              <a:buNone/>
              <a:defRPr sz="2800" b="1">
                <a:latin typeface="Della Respira"/>
                <a:ea typeface="Della Respira"/>
                <a:cs typeface="Della Respira"/>
                <a:sym typeface="Della Respira"/>
              </a:defRPr>
            </a:lvl2pPr>
            <a:lvl3pPr lvl="2">
              <a:spcBef>
                <a:spcPts val="0"/>
              </a:spcBef>
              <a:spcAft>
                <a:spcPts val="0"/>
              </a:spcAft>
              <a:buSzPts val="2800"/>
              <a:buFont typeface="Della Respira"/>
              <a:buNone/>
              <a:defRPr sz="2800" b="1">
                <a:latin typeface="Della Respira"/>
                <a:ea typeface="Della Respira"/>
                <a:cs typeface="Della Respira"/>
                <a:sym typeface="Della Respira"/>
              </a:defRPr>
            </a:lvl3pPr>
            <a:lvl4pPr lvl="3">
              <a:spcBef>
                <a:spcPts val="0"/>
              </a:spcBef>
              <a:spcAft>
                <a:spcPts val="0"/>
              </a:spcAft>
              <a:buSzPts val="2800"/>
              <a:buFont typeface="Della Respira"/>
              <a:buNone/>
              <a:defRPr sz="2800" b="1">
                <a:latin typeface="Della Respira"/>
                <a:ea typeface="Della Respira"/>
                <a:cs typeface="Della Respira"/>
                <a:sym typeface="Della Respira"/>
              </a:defRPr>
            </a:lvl4pPr>
            <a:lvl5pPr lvl="4">
              <a:spcBef>
                <a:spcPts val="0"/>
              </a:spcBef>
              <a:spcAft>
                <a:spcPts val="0"/>
              </a:spcAft>
              <a:buSzPts val="2800"/>
              <a:buFont typeface="Della Respira"/>
              <a:buNone/>
              <a:defRPr sz="2800" b="1">
                <a:latin typeface="Della Respira"/>
                <a:ea typeface="Della Respira"/>
                <a:cs typeface="Della Respira"/>
                <a:sym typeface="Della Respira"/>
              </a:defRPr>
            </a:lvl5pPr>
            <a:lvl6pPr lvl="5">
              <a:spcBef>
                <a:spcPts val="0"/>
              </a:spcBef>
              <a:spcAft>
                <a:spcPts val="0"/>
              </a:spcAft>
              <a:buSzPts val="2800"/>
              <a:buFont typeface="Della Respira"/>
              <a:buNone/>
              <a:defRPr sz="2800" b="1">
                <a:latin typeface="Della Respira"/>
                <a:ea typeface="Della Respira"/>
                <a:cs typeface="Della Respira"/>
                <a:sym typeface="Della Respira"/>
              </a:defRPr>
            </a:lvl6pPr>
            <a:lvl7pPr lvl="6">
              <a:spcBef>
                <a:spcPts val="0"/>
              </a:spcBef>
              <a:spcAft>
                <a:spcPts val="0"/>
              </a:spcAft>
              <a:buSzPts val="2800"/>
              <a:buFont typeface="Della Respira"/>
              <a:buNone/>
              <a:defRPr sz="2800" b="1">
                <a:latin typeface="Della Respira"/>
                <a:ea typeface="Della Respira"/>
                <a:cs typeface="Della Respira"/>
                <a:sym typeface="Della Respira"/>
              </a:defRPr>
            </a:lvl7pPr>
            <a:lvl8pPr lvl="7">
              <a:spcBef>
                <a:spcPts val="0"/>
              </a:spcBef>
              <a:spcAft>
                <a:spcPts val="0"/>
              </a:spcAft>
              <a:buSzPts val="2800"/>
              <a:buFont typeface="Della Respira"/>
              <a:buNone/>
              <a:defRPr sz="2800" b="1">
                <a:latin typeface="Della Respira"/>
                <a:ea typeface="Della Respira"/>
                <a:cs typeface="Della Respira"/>
                <a:sym typeface="Della Respira"/>
              </a:defRPr>
            </a:lvl8pPr>
            <a:lvl9pPr lvl="8">
              <a:spcBef>
                <a:spcPts val="0"/>
              </a:spcBef>
              <a:spcAft>
                <a:spcPts val="0"/>
              </a:spcAft>
              <a:buSzPts val="2800"/>
              <a:buFont typeface="Della Respira"/>
              <a:buNone/>
              <a:defRPr sz="2800" b="1">
                <a:latin typeface="Della Respira"/>
                <a:ea typeface="Della Respira"/>
                <a:cs typeface="Della Respira"/>
                <a:sym typeface="Della Respira"/>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378"/>
        <p:cNvGrpSpPr/>
        <p:nvPr/>
      </p:nvGrpSpPr>
      <p:grpSpPr>
        <a:xfrm>
          <a:off x="0" y="0"/>
          <a:ext cx="0" cy="0"/>
          <a:chOff x="0" y="0"/>
          <a:chExt cx="0" cy="0"/>
        </a:xfrm>
      </p:grpSpPr>
      <p:sp>
        <p:nvSpPr>
          <p:cNvPr id="379" name="Google Shape;379;p5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0" name="Google Shape;380;p5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381" name="Google Shape;38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382"/>
        <p:cNvGrpSpPr/>
        <p:nvPr/>
      </p:nvGrpSpPr>
      <p:grpSpPr>
        <a:xfrm>
          <a:off x="0" y="0"/>
          <a:ext cx="0" cy="0"/>
          <a:chOff x="0" y="0"/>
          <a:chExt cx="0" cy="0"/>
        </a:xfrm>
      </p:grpSpPr>
      <p:sp>
        <p:nvSpPr>
          <p:cNvPr id="383" name="Google Shape;38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4" name="Google Shape;384;p52"/>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85" name="Google Shape;385;p52"/>
          <p:cNvSpPr>
            <a:spLocks noGrp="1"/>
          </p:cNvSpPr>
          <p:nvPr>
            <p:ph type="pic" idx="2"/>
          </p:nvPr>
        </p:nvSpPr>
        <p:spPr>
          <a:xfrm>
            <a:off x="4992024" y="1152775"/>
            <a:ext cx="3840300" cy="3416400"/>
          </a:xfrm>
          <a:prstGeom prst="rect">
            <a:avLst/>
          </a:prstGeom>
          <a:noFill/>
          <a:ln>
            <a:noFill/>
          </a:ln>
        </p:spPr>
      </p:sp>
      <p:sp>
        <p:nvSpPr>
          <p:cNvPr id="386" name="Google Shape;38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387"/>
        <p:cNvGrpSpPr/>
        <p:nvPr/>
      </p:nvGrpSpPr>
      <p:grpSpPr>
        <a:xfrm>
          <a:off x="0" y="0"/>
          <a:ext cx="0" cy="0"/>
          <a:chOff x="0" y="0"/>
          <a:chExt cx="0" cy="0"/>
        </a:xfrm>
      </p:grpSpPr>
      <p:sp>
        <p:nvSpPr>
          <p:cNvPr id="388" name="Google Shape;38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89" name="Google Shape;389;p53"/>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90" name="Google Shape;390;p53"/>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91" name="Google Shape;391;p53"/>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92" name="Google Shape;392;p53"/>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93" name="Google Shape;393;p53"/>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394"/>
        <p:cNvGrpSpPr/>
        <p:nvPr/>
      </p:nvGrpSpPr>
      <p:grpSpPr>
        <a:xfrm>
          <a:off x="0" y="0"/>
          <a:ext cx="0" cy="0"/>
          <a:chOff x="0" y="0"/>
          <a:chExt cx="0" cy="0"/>
        </a:xfrm>
      </p:grpSpPr>
      <p:sp>
        <p:nvSpPr>
          <p:cNvPr id="395" name="Google Shape;395;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96" name="Google Shape;396;p54"/>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97" name="Google Shape;397;p54"/>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98" name="Google Shape;398;p54"/>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399" name="Google Shape;399;p54"/>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00" name="Google Shape;400;p54"/>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01" name="Google Shape;401;p54"/>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02" name="Google Shape;402;p54"/>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403"/>
        <p:cNvGrpSpPr/>
        <p:nvPr/>
      </p:nvGrpSpPr>
      <p:grpSpPr>
        <a:xfrm>
          <a:off x="0" y="0"/>
          <a:ext cx="0" cy="0"/>
          <a:chOff x="0" y="0"/>
          <a:chExt cx="0" cy="0"/>
        </a:xfrm>
      </p:grpSpPr>
      <p:sp>
        <p:nvSpPr>
          <p:cNvPr id="404" name="Google Shape;40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05" name="Google Shape;405;p55"/>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06" name="Google Shape;406;p55"/>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07" name="Google Shape;407;p55"/>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08" name="Google Shape;408;p55"/>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09" name="Google Shape;409;p55"/>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10" name="Google Shape;410;p55"/>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11" name="Google Shape;411;p55"/>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12" name="Google Shape;412;p55"/>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13" name="Google Shape;413;p55"/>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414"/>
        <p:cNvGrpSpPr/>
        <p:nvPr/>
      </p:nvGrpSpPr>
      <p:grpSpPr>
        <a:xfrm>
          <a:off x="0" y="0"/>
          <a:ext cx="0" cy="0"/>
          <a:chOff x="0" y="0"/>
          <a:chExt cx="0" cy="0"/>
        </a:xfrm>
      </p:grpSpPr>
      <p:sp>
        <p:nvSpPr>
          <p:cNvPr id="415" name="Google Shape;415;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6" name="Google Shape;41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17" name="Google Shape;417;p56"/>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418"/>
        <p:cNvGrpSpPr/>
        <p:nvPr/>
      </p:nvGrpSpPr>
      <p:grpSpPr>
        <a:xfrm>
          <a:off x="0" y="0"/>
          <a:ext cx="0" cy="0"/>
          <a:chOff x="0" y="0"/>
          <a:chExt cx="0" cy="0"/>
        </a:xfrm>
      </p:grpSpPr>
      <p:sp>
        <p:nvSpPr>
          <p:cNvPr id="419" name="Google Shape;419;p57"/>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0" name="Google Shape;420;p57"/>
          <p:cNvSpPr>
            <a:spLocks noGrp="1"/>
          </p:cNvSpPr>
          <p:nvPr>
            <p:ph type="pic" idx="2"/>
          </p:nvPr>
        </p:nvSpPr>
        <p:spPr>
          <a:xfrm>
            <a:off x="4804825" y="1133300"/>
            <a:ext cx="4027500" cy="2392800"/>
          </a:xfrm>
          <a:prstGeom prst="rect">
            <a:avLst/>
          </a:prstGeom>
          <a:noFill/>
          <a:ln>
            <a:noFill/>
          </a:ln>
        </p:spPr>
      </p:sp>
      <p:sp>
        <p:nvSpPr>
          <p:cNvPr id="421" name="Google Shape;421;p57"/>
          <p:cNvSpPr>
            <a:spLocks noGrp="1"/>
          </p:cNvSpPr>
          <p:nvPr>
            <p:ph type="pic" idx="3"/>
          </p:nvPr>
        </p:nvSpPr>
        <p:spPr>
          <a:xfrm>
            <a:off x="311725" y="1133300"/>
            <a:ext cx="4027500" cy="2392800"/>
          </a:xfrm>
          <a:prstGeom prst="rect">
            <a:avLst/>
          </a:prstGeom>
          <a:noFill/>
          <a:ln>
            <a:noFill/>
          </a:ln>
        </p:spPr>
      </p:sp>
      <p:sp>
        <p:nvSpPr>
          <p:cNvPr id="422" name="Google Shape;422;p57"/>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3" name="Google Shape;42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4" name="Google Shape;424;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5" name="Google Shape;425;p57"/>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26" name="Google Shape;426;p57"/>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427"/>
        <p:cNvGrpSpPr/>
        <p:nvPr/>
      </p:nvGrpSpPr>
      <p:grpSpPr>
        <a:xfrm>
          <a:off x="0" y="0"/>
          <a:ext cx="0" cy="0"/>
          <a:chOff x="0" y="0"/>
          <a:chExt cx="0" cy="0"/>
        </a:xfrm>
      </p:grpSpPr>
      <p:sp>
        <p:nvSpPr>
          <p:cNvPr id="428" name="Google Shape;428;p58"/>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9" name="Google Shape;429;p58"/>
          <p:cNvSpPr>
            <a:spLocks noGrp="1"/>
          </p:cNvSpPr>
          <p:nvPr>
            <p:ph type="pic" idx="2"/>
          </p:nvPr>
        </p:nvSpPr>
        <p:spPr>
          <a:xfrm>
            <a:off x="6205225" y="1128325"/>
            <a:ext cx="2627100" cy="2273100"/>
          </a:xfrm>
          <a:prstGeom prst="rect">
            <a:avLst/>
          </a:prstGeom>
          <a:noFill/>
          <a:ln>
            <a:noFill/>
          </a:ln>
        </p:spPr>
      </p:sp>
      <p:sp>
        <p:nvSpPr>
          <p:cNvPr id="430" name="Google Shape;430;p58"/>
          <p:cNvSpPr>
            <a:spLocks noGrp="1"/>
          </p:cNvSpPr>
          <p:nvPr>
            <p:ph type="pic" idx="3"/>
          </p:nvPr>
        </p:nvSpPr>
        <p:spPr>
          <a:xfrm>
            <a:off x="311725" y="1128325"/>
            <a:ext cx="2627100" cy="2273100"/>
          </a:xfrm>
          <a:prstGeom prst="rect">
            <a:avLst/>
          </a:prstGeom>
          <a:noFill/>
          <a:ln>
            <a:noFill/>
          </a:ln>
        </p:spPr>
      </p:sp>
      <p:sp>
        <p:nvSpPr>
          <p:cNvPr id="431" name="Google Shape;431;p58"/>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2" name="Google Shape;432;p58"/>
          <p:cNvSpPr>
            <a:spLocks noGrp="1"/>
          </p:cNvSpPr>
          <p:nvPr>
            <p:ph type="pic" idx="5"/>
          </p:nvPr>
        </p:nvSpPr>
        <p:spPr>
          <a:xfrm>
            <a:off x="3255250" y="1128325"/>
            <a:ext cx="2627100" cy="2273100"/>
          </a:xfrm>
          <a:prstGeom prst="rect">
            <a:avLst/>
          </a:prstGeom>
          <a:noFill/>
          <a:ln>
            <a:noFill/>
          </a:ln>
        </p:spPr>
      </p:sp>
      <p:sp>
        <p:nvSpPr>
          <p:cNvPr id="433" name="Google Shape;433;p58"/>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4" name="Google Shape;434;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35" name="Google Shape;435;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6" name="Google Shape;436;p58"/>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37" name="Google Shape;437;p58"/>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38" name="Google Shape;438;p58"/>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439"/>
        <p:cNvGrpSpPr/>
        <p:nvPr/>
      </p:nvGrpSpPr>
      <p:grpSpPr>
        <a:xfrm>
          <a:off x="0" y="0"/>
          <a:ext cx="0" cy="0"/>
          <a:chOff x="0" y="0"/>
          <a:chExt cx="0" cy="0"/>
        </a:xfrm>
      </p:grpSpPr>
      <p:sp>
        <p:nvSpPr>
          <p:cNvPr id="440" name="Google Shape;440;p59"/>
          <p:cNvSpPr>
            <a:spLocks noGrp="1"/>
          </p:cNvSpPr>
          <p:nvPr>
            <p:ph type="pic" idx="2"/>
          </p:nvPr>
        </p:nvSpPr>
        <p:spPr>
          <a:xfrm>
            <a:off x="311700" y="445025"/>
            <a:ext cx="8520600" cy="4218300"/>
          </a:xfrm>
          <a:prstGeom prst="rect">
            <a:avLst/>
          </a:prstGeom>
          <a:noFill/>
          <a:ln>
            <a:noFill/>
          </a:ln>
        </p:spPr>
      </p:sp>
      <p:sp>
        <p:nvSpPr>
          <p:cNvPr id="441" name="Google Shape;44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442"/>
        <p:cNvGrpSpPr/>
        <p:nvPr/>
      </p:nvGrpSpPr>
      <p:grpSpPr>
        <a:xfrm>
          <a:off x="0" y="0"/>
          <a:ext cx="0" cy="0"/>
          <a:chOff x="0" y="0"/>
          <a:chExt cx="0" cy="0"/>
        </a:xfrm>
      </p:grpSpPr>
      <p:sp>
        <p:nvSpPr>
          <p:cNvPr id="443" name="Google Shape;443;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4" name="Google Shape;444;p60"/>
          <p:cNvSpPr>
            <a:spLocks noGrp="1"/>
          </p:cNvSpPr>
          <p:nvPr>
            <p:ph type="pic" idx="2"/>
          </p:nvPr>
        </p:nvSpPr>
        <p:spPr>
          <a:xfrm>
            <a:off x="3389600" y="118913"/>
            <a:ext cx="1643700" cy="1535100"/>
          </a:xfrm>
          <a:prstGeom prst="rect">
            <a:avLst/>
          </a:prstGeom>
          <a:noFill/>
          <a:ln>
            <a:noFill/>
          </a:ln>
        </p:spPr>
      </p:sp>
      <p:sp>
        <p:nvSpPr>
          <p:cNvPr id="445" name="Google Shape;445;p60"/>
          <p:cNvSpPr>
            <a:spLocks noGrp="1"/>
          </p:cNvSpPr>
          <p:nvPr>
            <p:ph type="pic" idx="3"/>
          </p:nvPr>
        </p:nvSpPr>
        <p:spPr>
          <a:xfrm>
            <a:off x="5195935" y="118913"/>
            <a:ext cx="1643700" cy="1535100"/>
          </a:xfrm>
          <a:prstGeom prst="rect">
            <a:avLst/>
          </a:prstGeom>
          <a:noFill/>
          <a:ln>
            <a:noFill/>
          </a:ln>
        </p:spPr>
      </p:sp>
      <p:sp>
        <p:nvSpPr>
          <p:cNvPr id="446" name="Google Shape;446;p60"/>
          <p:cNvSpPr>
            <a:spLocks noGrp="1"/>
          </p:cNvSpPr>
          <p:nvPr>
            <p:ph type="pic" idx="4"/>
          </p:nvPr>
        </p:nvSpPr>
        <p:spPr>
          <a:xfrm>
            <a:off x="7002270" y="118913"/>
            <a:ext cx="1643700" cy="1535100"/>
          </a:xfrm>
          <a:prstGeom prst="rect">
            <a:avLst/>
          </a:prstGeom>
          <a:noFill/>
          <a:ln>
            <a:noFill/>
          </a:ln>
        </p:spPr>
      </p:sp>
      <p:sp>
        <p:nvSpPr>
          <p:cNvPr id="447" name="Google Shape;447;p60"/>
          <p:cNvSpPr>
            <a:spLocks noGrp="1"/>
          </p:cNvSpPr>
          <p:nvPr>
            <p:ph type="pic" idx="5"/>
          </p:nvPr>
        </p:nvSpPr>
        <p:spPr>
          <a:xfrm>
            <a:off x="3389588" y="1804212"/>
            <a:ext cx="1643700" cy="1535100"/>
          </a:xfrm>
          <a:prstGeom prst="rect">
            <a:avLst/>
          </a:prstGeom>
          <a:noFill/>
          <a:ln>
            <a:noFill/>
          </a:ln>
        </p:spPr>
      </p:sp>
      <p:sp>
        <p:nvSpPr>
          <p:cNvPr id="448" name="Google Shape;448;p60"/>
          <p:cNvSpPr>
            <a:spLocks noGrp="1"/>
          </p:cNvSpPr>
          <p:nvPr>
            <p:ph type="pic" idx="6"/>
          </p:nvPr>
        </p:nvSpPr>
        <p:spPr>
          <a:xfrm>
            <a:off x="5195922" y="1804212"/>
            <a:ext cx="1643700" cy="1535100"/>
          </a:xfrm>
          <a:prstGeom prst="rect">
            <a:avLst/>
          </a:prstGeom>
          <a:noFill/>
          <a:ln>
            <a:noFill/>
          </a:ln>
        </p:spPr>
      </p:sp>
      <p:sp>
        <p:nvSpPr>
          <p:cNvPr id="449" name="Google Shape;449;p60"/>
          <p:cNvSpPr>
            <a:spLocks noGrp="1"/>
          </p:cNvSpPr>
          <p:nvPr>
            <p:ph type="pic" idx="7"/>
          </p:nvPr>
        </p:nvSpPr>
        <p:spPr>
          <a:xfrm>
            <a:off x="7002257" y="1804212"/>
            <a:ext cx="1643700" cy="1535100"/>
          </a:xfrm>
          <a:prstGeom prst="rect">
            <a:avLst/>
          </a:prstGeom>
          <a:noFill/>
          <a:ln>
            <a:noFill/>
          </a:ln>
        </p:spPr>
      </p:sp>
      <p:sp>
        <p:nvSpPr>
          <p:cNvPr id="450" name="Google Shape;450;p60"/>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4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1" name="Google Shape;451;p60"/>
          <p:cNvSpPr>
            <a:spLocks noGrp="1"/>
          </p:cNvSpPr>
          <p:nvPr>
            <p:ph type="pic" idx="8"/>
          </p:nvPr>
        </p:nvSpPr>
        <p:spPr>
          <a:xfrm>
            <a:off x="3389588" y="3489487"/>
            <a:ext cx="1643700" cy="1535100"/>
          </a:xfrm>
          <a:prstGeom prst="rect">
            <a:avLst/>
          </a:prstGeom>
          <a:noFill/>
          <a:ln>
            <a:noFill/>
          </a:ln>
        </p:spPr>
      </p:sp>
      <p:sp>
        <p:nvSpPr>
          <p:cNvPr id="452" name="Google Shape;452;p60"/>
          <p:cNvSpPr>
            <a:spLocks noGrp="1"/>
          </p:cNvSpPr>
          <p:nvPr>
            <p:ph type="pic" idx="9"/>
          </p:nvPr>
        </p:nvSpPr>
        <p:spPr>
          <a:xfrm>
            <a:off x="5195922" y="3489487"/>
            <a:ext cx="1643700" cy="1535100"/>
          </a:xfrm>
          <a:prstGeom prst="rect">
            <a:avLst/>
          </a:prstGeom>
          <a:noFill/>
          <a:ln>
            <a:noFill/>
          </a:ln>
        </p:spPr>
      </p:sp>
      <p:sp>
        <p:nvSpPr>
          <p:cNvPr id="453" name="Google Shape;453;p60"/>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orybook 1">
  <p:cSld name="CUSTOM_4">
    <p:bg>
      <p:bgPr>
        <a:solidFill>
          <a:schemeClr val="dk2"/>
        </a:solidFill>
        <a:effectLst/>
      </p:bgPr>
    </p:bg>
    <p:spTree>
      <p:nvGrpSpPr>
        <p:cNvPr id="1" name="Shape 71"/>
        <p:cNvGrpSpPr/>
        <p:nvPr/>
      </p:nvGrpSpPr>
      <p:grpSpPr>
        <a:xfrm>
          <a:off x="0" y="0"/>
          <a:ext cx="0" cy="0"/>
          <a:chOff x="0" y="0"/>
          <a:chExt cx="0" cy="0"/>
        </a:xfrm>
      </p:grpSpPr>
      <p:sp>
        <p:nvSpPr>
          <p:cNvPr id="72" name="Google Shape;72;p7"/>
          <p:cNvSpPr>
            <a:spLocks noGrp="1"/>
          </p:cNvSpPr>
          <p:nvPr>
            <p:ph type="pic" idx="2"/>
          </p:nvPr>
        </p:nvSpPr>
        <p:spPr>
          <a:xfrm>
            <a:off x="4676850" y="279050"/>
            <a:ext cx="4201200" cy="4573800"/>
          </a:xfrm>
          <a:prstGeom prst="roundRect">
            <a:avLst>
              <a:gd name="adj" fmla="val 4826"/>
            </a:avLst>
          </a:prstGeom>
          <a:noFill/>
          <a:ln w="9525" cap="flat" cmpd="sng">
            <a:solidFill>
              <a:schemeClr val="dk1"/>
            </a:solidFill>
            <a:prstDash val="solid"/>
            <a:round/>
            <a:headEnd type="none" w="sm" len="sm"/>
            <a:tailEnd type="none" w="sm" len="sm"/>
          </a:ln>
        </p:spPr>
      </p:sp>
      <p:sp>
        <p:nvSpPr>
          <p:cNvPr id="73" name="Google Shape;73;p7"/>
          <p:cNvSpPr/>
          <p:nvPr/>
        </p:nvSpPr>
        <p:spPr>
          <a:xfrm>
            <a:off x="274950" y="1164975"/>
            <a:ext cx="4201200" cy="3693600"/>
          </a:xfrm>
          <a:prstGeom prst="roundRect">
            <a:avLst>
              <a:gd name="adj" fmla="val 573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74" name="Google Shape;74;p7"/>
          <p:cNvSpPr txBox="1">
            <a:spLocks noGrp="1"/>
          </p:cNvSpPr>
          <p:nvPr>
            <p:ph type="body" idx="1"/>
          </p:nvPr>
        </p:nvSpPr>
        <p:spPr>
          <a:xfrm>
            <a:off x="510325" y="1412150"/>
            <a:ext cx="3733200" cy="3166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75" name="Google Shape;75;p7"/>
          <p:cNvSpPr/>
          <p:nvPr/>
        </p:nvSpPr>
        <p:spPr>
          <a:xfrm>
            <a:off x="274950" y="284775"/>
            <a:ext cx="4201200" cy="704400"/>
          </a:xfrm>
          <a:prstGeom prst="roundRect">
            <a:avLst>
              <a:gd name="adj" fmla="val 25275"/>
            </a:avLst>
          </a:prstGeom>
          <a:solidFill>
            <a:schemeClr val="lt2"/>
          </a:solidFill>
          <a:ln w="9525" cap="flat" cmpd="sng">
            <a:solidFill>
              <a:schemeClr val="dk1"/>
            </a:solidFill>
            <a:prstDash val="solid"/>
            <a:round/>
            <a:headEnd type="none" w="sm" len="sm"/>
            <a:tailEnd type="none" w="sm" len="sm"/>
          </a:ln>
        </p:spPr>
        <p:txBody>
          <a:bodyPr spcFirstLastPara="1" wrap="square" lIns="91425" tIns="182875" rIns="91425" bIns="91425" anchor="ctr" anchorCtr="0">
            <a:noAutofit/>
          </a:bodyPr>
          <a:lstStyle/>
          <a:p>
            <a:pPr marL="0" lvl="0" indent="0" algn="ctr" rtl="0">
              <a:lnSpc>
                <a:spcPct val="90000"/>
              </a:lnSpc>
              <a:spcBef>
                <a:spcPts val="0"/>
              </a:spcBef>
              <a:spcAft>
                <a:spcPts val="0"/>
              </a:spcAft>
              <a:buNone/>
            </a:pPr>
            <a:endParaRPr sz="400"/>
          </a:p>
        </p:txBody>
      </p:sp>
      <p:sp>
        <p:nvSpPr>
          <p:cNvPr id="76" name="Google Shape;76;p7"/>
          <p:cNvSpPr txBox="1">
            <a:spLocks noGrp="1"/>
          </p:cNvSpPr>
          <p:nvPr>
            <p:ph type="title"/>
          </p:nvPr>
        </p:nvSpPr>
        <p:spPr>
          <a:xfrm>
            <a:off x="272650" y="327125"/>
            <a:ext cx="42012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77" name="Google Shape;77;p7"/>
          <p:cNvSpPr/>
          <p:nvPr/>
        </p:nvSpPr>
        <p:spPr>
          <a:xfrm>
            <a:off x="8008325" y="109825"/>
            <a:ext cx="1018200" cy="395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100"/>
          </a:p>
        </p:txBody>
      </p:sp>
      <p:sp>
        <p:nvSpPr>
          <p:cNvPr id="78" name="Google Shape;78;p7"/>
          <p:cNvSpPr txBox="1">
            <a:spLocks noGrp="1"/>
          </p:cNvSpPr>
          <p:nvPr>
            <p:ph type="subTitle" idx="3"/>
          </p:nvPr>
        </p:nvSpPr>
        <p:spPr>
          <a:xfrm>
            <a:off x="8008325" y="109825"/>
            <a:ext cx="1018200" cy="39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Della Respira"/>
              <a:buNone/>
              <a:defRPr sz="1100" b="1">
                <a:latin typeface="Della Respira"/>
                <a:ea typeface="Della Respira"/>
                <a:cs typeface="Della Respira"/>
                <a:sym typeface="Della Respi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orybook 2">
  <p:cSld name="CUSTOM_5">
    <p:bg>
      <p:bgPr>
        <a:solidFill>
          <a:schemeClr val="lt2"/>
        </a:solidFill>
        <a:effectLst/>
      </p:bgPr>
    </p:bg>
    <p:spTree>
      <p:nvGrpSpPr>
        <p:cNvPr id="1" name="Shape 79"/>
        <p:cNvGrpSpPr/>
        <p:nvPr/>
      </p:nvGrpSpPr>
      <p:grpSpPr>
        <a:xfrm>
          <a:off x="0" y="0"/>
          <a:ext cx="0" cy="0"/>
          <a:chOff x="0" y="0"/>
          <a:chExt cx="0" cy="0"/>
        </a:xfrm>
      </p:grpSpPr>
      <p:sp>
        <p:nvSpPr>
          <p:cNvPr id="80" name="Google Shape;80;p8"/>
          <p:cNvSpPr>
            <a:spLocks noGrp="1"/>
          </p:cNvSpPr>
          <p:nvPr>
            <p:ph type="pic" idx="2"/>
          </p:nvPr>
        </p:nvSpPr>
        <p:spPr>
          <a:xfrm>
            <a:off x="6781525" y="279050"/>
            <a:ext cx="2096400" cy="4573800"/>
          </a:xfrm>
          <a:prstGeom prst="roundRect">
            <a:avLst>
              <a:gd name="adj" fmla="val 9650"/>
            </a:avLst>
          </a:prstGeom>
          <a:noFill/>
          <a:ln w="9525" cap="flat" cmpd="sng">
            <a:solidFill>
              <a:schemeClr val="dk1"/>
            </a:solidFill>
            <a:prstDash val="solid"/>
            <a:round/>
            <a:headEnd type="none" w="sm" len="sm"/>
            <a:tailEnd type="none" w="sm" len="sm"/>
          </a:ln>
        </p:spPr>
      </p:sp>
      <p:sp>
        <p:nvSpPr>
          <p:cNvPr id="81" name="Google Shape;81;p8"/>
          <p:cNvSpPr/>
          <p:nvPr/>
        </p:nvSpPr>
        <p:spPr>
          <a:xfrm>
            <a:off x="274950" y="1164975"/>
            <a:ext cx="6304500" cy="3693600"/>
          </a:xfrm>
          <a:prstGeom prst="roundRect">
            <a:avLst>
              <a:gd name="adj" fmla="val 5734"/>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82" name="Google Shape;82;p8"/>
          <p:cNvSpPr txBox="1">
            <a:spLocks noGrp="1"/>
          </p:cNvSpPr>
          <p:nvPr>
            <p:ph type="body" idx="1"/>
          </p:nvPr>
        </p:nvSpPr>
        <p:spPr>
          <a:xfrm>
            <a:off x="552284" y="1335950"/>
            <a:ext cx="5739600" cy="31737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83" name="Google Shape;83;p8"/>
          <p:cNvSpPr/>
          <p:nvPr/>
        </p:nvSpPr>
        <p:spPr>
          <a:xfrm>
            <a:off x="274950" y="284775"/>
            <a:ext cx="3417900" cy="70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84" name="Google Shape;84;p8"/>
          <p:cNvSpPr txBox="1">
            <a:spLocks noGrp="1"/>
          </p:cNvSpPr>
          <p:nvPr>
            <p:ph type="title"/>
          </p:nvPr>
        </p:nvSpPr>
        <p:spPr>
          <a:xfrm>
            <a:off x="272650" y="327125"/>
            <a:ext cx="34179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85" name="Google Shape;85;p8"/>
          <p:cNvSpPr/>
          <p:nvPr/>
        </p:nvSpPr>
        <p:spPr>
          <a:xfrm>
            <a:off x="3890600" y="284775"/>
            <a:ext cx="2688900" cy="7044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86" name="Google Shape;86;p8"/>
          <p:cNvSpPr txBox="1">
            <a:spLocks noGrp="1"/>
          </p:cNvSpPr>
          <p:nvPr>
            <p:ph type="subTitle" idx="3"/>
          </p:nvPr>
        </p:nvSpPr>
        <p:spPr>
          <a:xfrm>
            <a:off x="3890675" y="284775"/>
            <a:ext cx="26889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orybook 3">
  <p:cSld name="CUSTOM_6">
    <p:spTree>
      <p:nvGrpSpPr>
        <p:cNvPr id="1" name="Shape 87"/>
        <p:cNvGrpSpPr/>
        <p:nvPr/>
      </p:nvGrpSpPr>
      <p:grpSpPr>
        <a:xfrm>
          <a:off x="0" y="0"/>
          <a:ext cx="0" cy="0"/>
          <a:chOff x="0" y="0"/>
          <a:chExt cx="0" cy="0"/>
        </a:xfrm>
      </p:grpSpPr>
      <p:sp>
        <p:nvSpPr>
          <p:cNvPr id="88" name="Google Shape;88;p9"/>
          <p:cNvSpPr/>
          <p:nvPr/>
        </p:nvSpPr>
        <p:spPr>
          <a:xfrm>
            <a:off x="274950" y="1164975"/>
            <a:ext cx="8598900" cy="3693600"/>
          </a:xfrm>
          <a:prstGeom prst="roundRect">
            <a:avLst>
              <a:gd name="adj" fmla="val 5734"/>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89" name="Google Shape;89;p9"/>
          <p:cNvSpPr txBox="1">
            <a:spLocks noGrp="1"/>
          </p:cNvSpPr>
          <p:nvPr>
            <p:ph type="body" idx="1"/>
          </p:nvPr>
        </p:nvSpPr>
        <p:spPr>
          <a:xfrm>
            <a:off x="552275" y="1405150"/>
            <a:ext cx="8060400" cy="31809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90" name="Google Shape;90;p9"/>
          <p:cNvSpPr/>
          <p:nvPr/>
        </p:nvSpPr>
        <p:spPr>
          <a:xfrm>
            <a:off x="274950" y="284775"/>
            <a:ext cx="5719200" cy="704400"/>
          </a:xfrm>
          <a:prstGeom prst="roundRect">
            <a:avLst>
              <a:gd name="adj" fmla="val 25275"/>
            </a:avLst>
          </a:prstGeom>
          <a:solidFill>
            <a:schemeClr val="accent2"/>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91" name="Google Shape;91;p9"/>
          <p:cNvSpPr/>
          <p:nvPr/>
        </p:nvSpPr>
        <p:spPr>
          <a:xfrm>
            <a:off x="6184900" y="284775"/>
            <a:ext cx="2688900" cy="704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92" name="Google Shape;92;p9"/>
          <p:cNvSpPr txBox="1">
            <a:spLocks noGrp="1"/>
          </p:cNvSpPr>
          <p:nvPr>
            <p:ph type="title"/>
          </p:nvPr>
        </p:nvSpPr>
        <p:spPr>
          <a:xfrm>
            <a:off x="272650" y="327125"/>
            <a:ext cx="57192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93" name="Google Shape;93;p9"/>
          <p:cNvSpPr/>
          <p:nvPr/>
        </p:nvSpPr>
        <p:spPr>
          <a:xfrm>
            <a:off x="109155" y="109825"/>
            <a:ext cx="1018200" cy="3957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100"/>
          </a:p>
        </p:txBody>
      </p:sp>
      <p:sp>
        <p:nvSpPr>
          <p:cNvPr id="94" name="Google Shape;94;p9"/>
          <p:cNvSpPr txBox="1">
            <a:spLocks noGrp="1"/>
          </p:cNvSpPr>
          <p:nvPr>
            <p:ph type="subTitle" idx="2"/>
          </p:nvPr>
        </p:nvSpPr>
        <p:spPr>
          <a:xfrm>
            <a:off x="109150" y="109825"/>
            <a:ext cx="1018200" cy="39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100"/>
              <a:buFont typeface="Della Respira"/>
              <a:buNone/>
              <a:defRPr sz="1100" b="1">
                <a:latin typeface="Della Respira"/>
                <a:ea typeface="Della Respira"/>
                <a:cs typeface="Della Respira"/>
                <a:sym typeface="Della Respir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9"/>
          <p:cNvSpPr txBox="1">
            <a:spLocks noGrp="1"/>
          </p:cNvSpPr>
          <p:nvPr>
            <p:ph type="subTitle" idx="3"/>
          </p:nvPr>
        </p:nvSpPr>
        <p:spPr>
          <a:xfrm>
            <a:off x="6184900" y="284775"/>
            <a:ext cx="26889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udent Page 1">
  <p:cSld name="CUSTOM_7">
    <p:bg>
      <p:bgPr>
        <a:solidFill>
          <a:schemeClr val="dk2"/>
        </a:solidFill>
        <a:effectLst/>
      </p:bgPr>
    </p:bg>
    <p:spTree>
      <p:nvGrpSpPr>
        <p:cNvPr id="1" name="Shape 96"/>
        <p:cNvGrpSpPr/>
        <p:nvPr/>
      </p:nvGrpSpPr>
      <p:grpSpPr>
        <a:xfrm>
          <a:off x="0" y="0"/>
          <a:ext cx="0" cy="0"/>
          <a:chOff x="0" y="0"/>
          <a:chExt cx="0" cy="0"/>
        </a:xfrm>
      </p:grpSpPr>
      <p:sp>
        <p:nvSpPr>
          <p:cNvPr id="97" name="Google Shape;97;p10"/>
          <p:cNvSpPr>
            <a:spLocks noGrp="1"/>
          </p:cNvSpPr>
          <p:nvPr>
            <p:ph type="pic" idx="2"/>
          </p:nvPr>
        </p:nvSpPr>
        <p:spPr>
          <a:xfrm>
            <a:off x="274950" y="1159275"/>
            <a:ext cx="2096400" cy="3705000"/>
          </a:xfrm>
          <a:prstGeom prst="roundRect">
            <a:avLst>
              <a:gd name="adj" fmla="val 11005"/>
            </a:avLst>
          </a:prstGeom>
          <a:noFill/>
          <a:ln w="9525" cap="flat" cmpd="sng">
            <a:solidFill>
              <a:srgbClr val="000000"/>
            </a:solidFill>
            <a:prstDash val="solid"/>
            <a:round/>
            <a:headEnd type="none" w="sm" len="sm"/>
            <a:tailEnd type="none" w="sm" len="sm"/>
          </a:ln>
        </p:spPr>
      </p:sp>
      <p:sp>
        <p:nvSpPr>
          <p:cNvPr id="98" name="Google Shape;98;p10"/>
          <p:cNvSpPr/>
          <p:nvPr/>
        </p:nvSpPr>
        <p:spPr>
          <a:xfrm>
            <a:off x="2547100" y="284775"/>
            <a:ext cx="6326700" cy="704400"/>
          </a:xfrm>
          <a:prstGeom prst="roundRect">
            <a:avLst>
              <a:gd name="adj" fmla="val 25275"/>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55425" rIns="91425" bIns="91425" anchor="ctr" anchorCtr="0">
            <a:noAutofit/>
          </a:bodyPr>
          <a:lstStyle/>
          <a:p>
            <a:pPr marL="0" lvl="0" indent="0" algn="ctr" rtl="0">
              <a:lnSpc>
                <a:spcPct val="90000"/>
              </a:lnSpc>
              <a:spcBef>
                <a:spcPts val="0"/>
              </a:spcBef>
              <a:spcAft>
                <a:spcPts val="0"/>
              </a:spcAft>
              <a:buNone/>
            </a:pPr>
            <a:endParaRPr sz="200"/>
          </a:p>
        </p:txBody>
      </p:sp>
      <p:sp>
        <p:nvSpPr>
          <p:cNvPr id="99" name="Google Shape;99;p10"/>
          <p:cNvSpPr/>
          <p:nvPr/>
        </p:nvSpPr>
        <p:spPr>
          <a:xfrm>
            <a:off x="2547100" y="1164975"/>
            <a:ext cx="6326700" cy="3693600"/>
          </a:xfrm>
          <a:prstGeom prst="roundRect">
            <a:avLst>
              <a:gd name="adj" fmla="val 5734"/>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100" name="Google Shape;100;p10"/>
          <p:cNvSpPr/>
          <p:nvPr/>
        </p:nvSpPr>
        <p:spPr>
          <a:xfrm>
            <a:off x="274950" y="284775"/>
            <a:ext cx="2096400" cy="7044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300"/>
          </a:p>
        </p:txBody>
      </p:sp>
      <p:sp>
        <p:nvSpPr>
          <p:cNvPr id="101" name="Google Shape;101;p10"/>
          <p:cNvSpPr txBox="1"/>
          <p:nvPr/>
        </p:nvSpPr>
        <p:spPr>
          <a:xfrm>
            <a:off x="2840350" y="1414100"/>
            <a:ext cx="5740200" cy="316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600">
              <a:latin typeface="DM Sans"/>
              <a:ea typeface="DM Sans"/>
              <a:cs typeface="DM Sans"/>
              <a:sym typeface="DM Sans"/>
            </a:endParaRPr>
          </a:p>
        </p:txBody>
      </p:sp>
      <p:sp>
        <p:nvSpPr>
          <p:cNvPr id="102" name="Google Shape;102;p10"/>
          <p:cNvSpPr txBox="1">
            <a:spLocks noGrp="1"/>
          </p:cNvSpPr>
          <p:nvPr>
            <p:ph type="body" idx="1"/>
          </p:nvPr>
        </p:nvSpPr>
        <p:spPr>
          <a:xfrm>
            <a:off x="2845275" y="1412150"/>
            <a:ext cx="5732400" cy="3166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03" name="Google Shape;103;p10"/>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4200"/>
              <a:buFont typeface="Della Respira"/>
              <a:buNone/>
              <a:defRPr sz="4200"/>
            </a:lvl2pPr>
            <a:lvl3pPr lvl="2" algn="ctr">
              <a:spcBef>
                <a:spcPts val="0"/>
              </a:spcBef>
              <a:spcAft>
                <a:spcPts val="0"/>
              </a:spcAft>
              <a:buSzPts val="4200"/>
              <a:buFont typeface="Della Respira"/>
              <a:buNone/>
              <a:defRPr sz="4200"/>
            </a:lvl3pPr>
            <a:lvl4pPr lvl="3" algn="ctr">
              <a:spcBef>
                <a:spcPts val="0"/>
              </a:spcBef>
              <a:spcAft>
                <a:spcPts val="0"/>
              </a:spcAft>
              <a:buSzPts val="4200"/>
              <a:buFont typeface="Della Respira"/>
              <a:buNone/>
              <a:defRPr sz="4200"/>
            </a:lvl4pPr>
            <a:lvl5pPr lvl="4" algn="ctr">
              <a:spcBef>
                <a:spcPts val="0"/>
              </a:spcBef>
              <a:spcAft>
                <a:spcPts val="0"/>
              </a:spcAft>
              <a:buSzPts val="4200"/>
              <a:buFont typeface="Della Respira"/>
              <a:buNone/>
              <a:defRPr sz="4200"/>
            </a:lvl5pPr>
            <a:lvl6pPr lvl="5" algn="ctr">
              <a:spcBef>
                <a:spcPts val="0"/>
              </a:spcBef>
              <a:spcAft>
                <a:spcPts val="0"/>
              </a:spcAft>
              <a:buSzPts val="4200"/>
              <a:buFont typeface="Della Respira"/>
              <a:buNone/>
              <a:defRPr sz="4200"/>
            </a:lvl6pPr>
            <a:lvl7pPr lvl="6" algn="ctr">
              <a:spcBef>
                <a:spcPts val="0"/>
              </a:spcBef>
              <a:spcAft>
                <a:spcPts val="0"/>
              </a:spcAft>
              <a:buSzPts val="4200"/>
              <a:buFont typeface="Della Respira"/>
              <a:buNone/>
              <a:defRPr sz="4200"/>
            </a:lvl7pPr>
            <a:lvl8pPr lvl="7" algn="ctr">
              <a:spcBef>
                <a:spcPts val="0"/>
              </a:spcBef>
              <a:spcAft>
                <a:spcPts val="0"/>
              </a:spcAft>
              <a:buSzPts val="4200"/>
              <a:buFont typeface="Della Respira"/>
              <a:buNone/>
              <a:defRPr sz="4200"/>
            </a:lvl8pPr>
            <a:lvl9pPr lvl="8" algn="ctr">
              <a:spcBef>
                <a:spcPts val="0"/>
              </a:spcBef>
              <a:spcAft>
                <a:spcPts val="0"/>
              </a:spcAft>
              <a:buSzPts val="4200"/>
              <a:buFont typeface="Della Respira"/>
              <a:buNone/>
              <a:defRPr sz="4200"/>
            </a:lvl9pPr>
          </a:lstStyle>
          <a:p>
            <a:endParaRPr/>
          </a:p>
        </p:txBody>
      </p:sp>
      <p:sp>
        <p:nvSpPr>
          <p:cNvPr id="104" name="Google Shape;104;p10"/>
          <p:cNvSpPr txBox="1">
            <a:spLocks noGrp="1"/>
          </p:cNvSpPr>
          <p:nvPr>
            <p:ph type="subTitle" idx="3"/>
          </p:nvPr>
        </p:nvSpPr>
        <p:spPr>
          <a:xfrm>
            <a:off x="274950" y="284775"/>
            <a:ext cx="2096400" cy="70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
              <a:buFont typeface="Della Respira"/>
              <a:buNone/>
              <a:defRPr sz="1300" b="1">
                <a:latin typeface="Della Respira"/>
                <a:ea typeface="Della Respira"/>
                <a:cs typeface="Della Respira"/>
                <a:sym typeface="Della Respira"/>
              </a:defRPr>
            </a:lvl1pPr>
            <a:lvl2pPr lvl="1">
              <a:spcBef>
                <a:spcPts val="0"/>
              </a:spcBef>
              <a:spcAft>
                <a:spcPts val="0"/>
              </a:spcAft>
              <a:buSzPts val="1300"/>
              <a:buNone/>
              <a:defRPr sz="13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4200"/>
              <a:buFont typeface="Della Respira"/>
              <a:buNone/>
              <a:defRPr sz="4200" b="1">
                <a:solidFill>
                  <a:schemeClr val="dk1"/>
                </a:solidFill>
                <a:latin typeface="Della Respira"/>
                <a:ea typeface="Della Respira"/>
                <a:cs typeface="Della Respira"/>
                <a:sym typeface="Della Respira"/>
              </a:defRPr>
            </a:lvl1pPr>
            <a:lvl2pPr lvl="1">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2pPr>
            <a:lvl3pPr lvl="2">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3pPr>
            <a:lvl4pPr lvl="3">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4pPr>
            <a:lvl5pPr lvl="4">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5pPr>
            <a:lvl6pPr lvl="5">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6pPr>
            <a:lvl7pPr lvl="6">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7pPr>
            <a:lvl8pPr lvl="7">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8pPr>
            <a:lvl9pPr lvl="8">
              <a:spcBef>
                <a:spcPts val="0"/>
              </a:spcBef>
              <a:spcAft>
                <a:spcPts val="0"/>
              </a:spcAft>
              <a:buClr>
                <a:schemeClr val="dk1"/>
              </a:buClr>
              <a:buSzPts val="2800"/>
              <a:buFont typeface="Della Respira"/>
              <a:buNone/>
              <a:defRPr sz="2800">
                <a:solidFill>
                  <a:schemeClr val="dk1"/>
                </a:solidFill>
                <a:latin typeface="Della Respira"/>
                <a:ea typeface="Della Respira"/>
                <a:cs typeface="Della Respira"/>
                <a:sym typeface="Della Respira"/>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DM Sans"/>
                <a:ea typeface="DM Sans"/>
                <a:cs typeface="DM Sans"/>
                <a:sym typeface="DM Sans"/>
              </a:defRPr>
            </a:lvl1pPr>
            <a:lvl2pPr lvl="1" algn="r">
              <a:buNone/>
              <a:defRPr sz="1000">
                <a:solidFill>
                  <a:schemeClr val="dk1"/>
                </a:solidFill>
                <a:latin typeface="DM Sans"/>
                <a:ea typeface="DM Sans"/>
                <a:cs typeface="DM Sans"/>
                <a:sym typeface="DM Sans"/>
              </a:defRPr>
            </a:lvl2pPr>
            <a:lvl3pPr lvl="2" algn="r">
              <a:buNone/>
              <a:defRPr sz="1000">
                <a:solidFill>
                  <a:schemeClr val="dk1"/>
                </a:solidFill>
                <a:latin typeface="DM Sans"/>
                <a:ea typeface="DM Sans"/>
                <a:cs typeface="DM Sans"/>
                <a:sym typeface="DM Sans"/>
              </a:defRPr>
            </a:lvl3pPr>
            <a:lvl4pPr lvl="3" algn="r">
              <a:buNone/>
              <a:defRPr sz="1000">
                <a:solidFill>
                  <a:schemeClr val="dk1"/>
                </a:solidFill>
                <a:latin typeface="DM Sans"/>
                <a:ea typeface="DM Sans"/>
                <a:cs typeface="DM Sans"/>
                <a:sym typeface="DM Sans"/>
              </a:defRPr>
            </a:lvl4pPr>
            <a:lvl5pPr lvl="4" algn="r">
              <a:buNone/>
              <a:defRPr sz="1000">
                <a:solidFill>
                  <a:schemeClr val="dk1"/>
                </a:solidFill>
                <a:latin typeface="DM Sans"/>
                <a:ea typeface="DM Sans"/>
                <a:cs typeface="DM Sans"/>
                <a:sym typeface="DM Sans"/>
              </a:defRPr>
            </a:lvl5pPr>
            <a:lvl6pPr lvl="5" algn="r">
              <a:buNone/>
              <a:defRPr sz="1000">
                <a:solidFill>
                  <a:schemeClr val="dk1"/>
                </a:solidFill>
                <a:latin typeface="DM Sans"/>
                <a:ea typeface="DM Sans"/>
                <a:cs typeface="DM Sans"/>
                <a:sym typeface="DM Sans"/>
              </a:defRPr>
            </a:lvl6pPr>
            <a:lvl7pPr lvl="6" algn="r">
              <a:buNone/>
              <a:defRPr sz="1000">
                <a:solidFill>
                  <a:schemeClr val="dk1"/>
                </a:solidFill>
                <a:latin typeface="DM Sans"/>
                <a:ea typeface="DM Sans"/>
                <a:cs typeface="DM Sans"/>
                <a:sym typeface="DM Sans"/>
              </a:defRPr>
            </a:lvl7pPr>
            <a:lvl8pPr lvl="7" algn="r">
              <a:buNone/>
              <a:defRPr sz="1000">
                <a:solidFill>
                  <a:schemeClr val="dk1"/>
                </a:solidFill>
                <a:latin typeface="DM Sans"/>
                <a:ea typeface="DM Sans"/>
                <a:cs typeface="DM Sans"/>
                <a:sym typeface="DM Sans"/>
              </a:defRPr>
            </a:lvl8pPr>
            <a:lvl9pPr lvl="8" algn="r">
              <a:buNone/>
              <a:defRPr sz="10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
        <p:nvSpPr>
          <p:cNvPr id="8" name="Google Shape;8;p1"/>
          <p:cNvSpPr txBox="1">
            <a:spLocks noGrp="1"/>
          </p:cNvSpPr>
          <p:nvPr>
            <p:ph type="body" idx="1"/>
          </p:nvPr>
        </p:nvSpPr>
        <p:spPr>
          <a:xfrm>
            <a:off x="3010150" y="1510025"/>
            <a:ext cx="5522700" cy="2013300"/>
          </a:xfrm>
          <a:prstGeom prst="rect">
            <a:avLst/>
          </a:prstGeom>
          <a:noFill/>
          <a:ln>
            <a:noFill/>
          </a:ln>
        </p:spPr>
        <p:txBody>
          <a:bodyPr spcFirstLastPara="1" wrap="square" lIns="91425" tIns="91425" rIns="91425" bIns="91425" anchor="t" anchorCtr="0">
            <a:noAutofit/>
          </a:bodyPr>
          <a:lstStyle>
            <a:lvl1pPr marL="457200" lvl="0" indent="-330200">
              <a:spcBef>
                <a:spcPts val="0"/>
              </a:spcBef>
              <a:spcAft>
                <a:spcPts val="0"/>
              </a:spcAft>
              <a:buSzPts val="1600"/>
              <a:buFont typeface="DM Sans"/>
              <a:buChar char="●"/>
              <a:defRPr sz="1600">
                <a:latin typeface="DM Sans"/>
                <a:ea typeface="DM Sans"/>
                <a:cs typeface="DM Sans"/>
                <a:sym typeface="DM Sans"/>
              </a:defRPr>
            </a:lvl1pPr>
            <a:lvl2pPr marL="914400" lvl="1" indent="-330200">
              <a:spcBef>
                <a:spcPts val="0"/>
              </a:spcBef>
              <a:spcAft>
                <a:spcPts val="0"/>
              </a:spcAft>
              <a:buSzPts val="1600"/>
              <a:buFont typeface="DM Sans"/>
              <a:buChar char="○"/>
              <a:defRPr sz="1600">
                <a:latin typeface="DM Sans"/>
                <a:ea typeface="DM Sans"/>
                <a:cs typeface="DM Sans"/>
                <a:sym typeface="DM Sans"/>
              </a:defRPr>
            </a:lvl2pPr>
            <a:lvl3pPr marL="1371600" lvl="2" indent="-330200">
              <a:spcBef>
                <a:spcPts val="0"/>
              </a:spcBef>
              <a:spcAft>
                <a:spcPts val="0"/>
              </a:spcAft>
              <a:buSzPts val="1600"/>
              <a:buFont typeface="DM Sans"/>
              <a:buChar char="■"/>
              <a:defRPr sz="1600">
                <a:latin typeface="DM Sans"/>
                <a:ea typeface="DM Sans"/>
                <a:cs typeface="DM Sans"/>
                <a:sym typeface="DM Sans"/>
              </a:defRPr>
            </a:lvl3pPr>
            <a:lvl4pPr marL="1828800" lvl="3" indent="-330200">
              <a:spcBef>
                <a:spcPts val="0"/>
              </a:spcBef>
              <a:spcAft>
                <a:spcPts val="0"/>
              </a:spcAft>
              <a:buSzPts val="1600"/>
              <a:buFont typeface="DM Sans"/>
              <a:buChar char="●"/>
              <a:defRPr sz="1600">
                <a:latin typeface="DM Sans"/>
                <a:ea typeface="DM Sans"/>
                <a:cs typeface="DM Sans"/>
                <a:sym typeface="DM Sans"/>
              </a:defRPr>
            </a:lvl4pPr>
            <a:lvl5pPr marL="2286000" lvl="4" indent="-330200">
              <a:spcBef>
                <a:spcPts val="0"/>
              </a:spcBef>
              <a:spcAft>
                <a:spcPts val="0"/>
              </a:spcAft>
              <a:buSzPts val="1600"/>
              <a:buFont typeface="DM Sans"/>
              <a:buChar char="○"/>
              <a:defRPr sz="1600">
                <a:latin typeface="DM Sans"/>
                <a:ea typeface="DM Sans"/>
                <a:cs typeface="DM Sans"/>
                <a:sym typeface="DM Sans"/>
              </a:defRPr>
            </a:lvl5pPr>
            <a:lvl6pPr marL="2743200" lvl="5" indent="-330200">
              <a:spcBef>
                <a:spcPts val="0"/>
              </a:spcBef>
              <a:spcAft>
                <a:spcPts val="0"/>
              </a:spcAft>
              <a:buSzPts val="1600"/>
              <a:buFont typeface="DM Sans"/>
              <a:buChar char="■"/>
              <a:defRPr sz="1600">
                <a:latin typeface="DM Sans"/>
                <a:ea typeface="DM Sans"/>
                <a:cs typeface="DM Sans"/>
                <a:sym typeface="DM Sans"/>
              </a:defRPr>
            </a:lvl6pPr>
            <a:lvl7pPr marL="3200400" lvl="6" indent="-330200">
              <a:spcBef>
                <a:spcPts val="0"/>
              </a:spcBef>
              <a:spcAft>
                <a:spcPts val="0"/>
              </a:spcAft>
              <a:buSzPts val="1600"/>
              <a:buFont typeface="DM Sans"/>
              <a:buChar char="●"/>
              <a:defRPr sz="1600">
                <a:latin typeface="DM Sans"/>
                <a:ea typeface="DM Sans"/>
                <a:cs typeface="DM Sans"/>
                <a:sym typeface="DM Sans"/>
              </a:defRPr>
            </a:lvl7pPr>
            <a:lvl8pPr marL="3657600" lvl="7" indent="-330200">
              <a:spcBef>
                <a:spcPts val="0"/>
              </a:spcBef>
              <a:spcAft>
                <a:spcPts val="0"/>
              </a:spcAft>
              <a:buSzPts val="1600"/>
              <a:buFont typeface="DM Sans"/>
              <a:buChar char="○"/>
              <a:defRPr sz="1600">
                <a:latin typeface="DM Sans"/>
                <a:ea typeface="DM Sans"/>
                <a:cs typeface="DM Sans"/>
                <a:sym typeface="DM Sans"/>
              </a:defRPr>
            </a:lvl8pPr>
            <a:lvl9pPr marL="4114800" lvl="8" indent="-330200">
              <a:spcBef>
                <a:spcPts val="0"/>
              </a:spcBef>
              <a:spcAft>
                <a:spcPts val="0"/>
              </a:spcAft>
              <a:buSzPts val="1600"/>
              <a:buFont typeface="DM Sans"/>
              <a:buChar char="■"/>
              <a:defRPr sz="1600">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EEogeIIOJzU" TargetMode="External"/><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1"/>
          <p:cNvSpPr txBox="1">
            <a:spLocks noGrp="1"/>
          </p:cNvSpPr>
          <p:nvPr>
            <p:ph type="title"/>
          </p:nvPr>
        </p:nvSpPr>
        <p:spPr>
          <a:xfrm>
            <a:off x="274725" y="312763"/>
            <a:ext cx="8598900" cy="24789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 dirty="0"/>
              <a:t>The Global War on Terrorism</a:t>
            </a:r>
            <a:endParaRPr dirty="0"/>
          </a:p>
        </p:txBody>
      </p:sp>
      <p:sp>
        <p:nvSpPr>
          <p:cNvPr id="459" name="Google Shape;459;p61"/>
          <p:cNvSpPr txBox="1">
            <a:spLocks noGrp="1"/>
          </p:cNvSpPr>
          <p:nvPr>
            <p:ph type="subTitle" idx="1"/>
          </p:nvPr>
        </p:nvSpPr>
        <p:spPr>
          <a:xfrm>
            <a:off x="274725" y="2971100"/>
            <a:ext cx="4213200" cy="1313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000" dirty="0">
                <a:solidFill>
                  <a:schemeClr val="dk1"/>
                </a:solidFill>
              </a:rPr>
              <a:t>The American Invasion of Afghanistan and Iraq</a:t>
            </a:r>
            <a:endParaRPr sz="2000" dirty="0">
              <a:solidFill>
                <a:schemeClr val="dk1"/>
              </a:solidFill>
            </a:endParaRPr>
          </a:p>
        </p:txBody>
      </p:sp>
      <p:sp>
        <p:nvSpPr>
          <p:cNvPr id="460" name="Google Shape;460;p61"/>
          <p:cNvSpPr txBox="1">
            <a:spLocks noGrp="1"/>
          </p:cNvSpPr>
          <p:nvPr>
            <p:ph type="subTitle" idx="2"/>
          </p:nvPr>
        </p:nvSpPr>
        <p:spPr>
          <a:xfrm>
            <a:off x="279625" y="4509075"/>
            <a:ext cx="8598900" cy="3570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1250" dirty="0">
                <a:solidFill>
                  <a:schemeClr val="dk1"/>
                </a:solidFill>
              </a:rPr>
              <a:t>Developed for the Patriot Park Foundation</a:t>
            </a:r>
            <a:endParaRPr sz="1250" dirty="0">
              <a:solidFill>
                <a:schemeClr val="dk1"/>
              </a:solidFill>
            </a:endParaRPr>
          </a:p>
          <a:p>
            <a:pPr marL="0" lvl="0" indent="0" algn="ctr" rtl="0">
              <a:lnSpc>
                <a:spcPct val="90000"/>
              </a:lnSpc>
              <a:spcBef>
                <a:spcPts val="0"/>
              </a:spcBef>
              <a:spcAft>
                <a:spcPts val="0"/>
              </a:spcAft>
              <a:buNone/>
            </a:pPr>
            <a:r>
              <a:rPr lang="en" sz="1250" dirty="0">
                <a:solidFill>
                  <a:schemeClr val="dk1"/>
                </a:solidFill>
              </a:rPr>
              <a:t>Hannah Walter, M.A., M.ED., 2026</a:t>
            </a:r>
            <a:endParaRPr sz="1250" dirty="0">
              <a:solidFill>
                <a:schemeClr val="dk1"/>
              </a:solidFill>
            </a:endParaRPr>
          </a:p>
        </p:txBody>
      </p:sp>
      <p:pic>
        <p:nvPicPr>
          <p:cNvPr id="461" name="Google Shape;461;p61" descr="Combat controllers play key role in war on terror &gt; Air Force ..."/>
          <p:cNvPicPr preferRelativeResize="0"/>
          <p:nvPr/>
        </p:nvPicPr>
        <p:blipFill>
          <a:blip r:embed="rId3">
            <a:alphaModFix/>
          </a:blip>
          <a:stretch>
            <a:fillRect/>
          </a:stretch>
        </p:blipFill>
        <p:spPr>
          <a:xfrm>
            <a:off x="6667575" y="1934175"/>
            <a:ext cx="1775624" cy="2725425"/>
          </a:xfrm>
          <a:prstGeom prst="roundRect">
            <a:avLst/>
          </a:prstGeom>
          <a:noFill/>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0"/>
          <p:cNvSpPr txBox="1">
            <a:spLocks noGrp="1"/>
          </p:cNvSpPr>
          <p:nvPr>
            <p:ph type="body" idx="1"/>
          </p:nvPr>
        </p:nvSpPr>
        <p:spPr>
          <a:xfrm>
            <a:off x="552275" y="1405150"/>
            <a:ext cx="8060400" cy="318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Please answer these questions in your notes: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30200" algn="l" rtl="0">
              <a:spcBef>
                <a:spcPts val="0"/>
              </a:spcBef>
              <a:spcAft>
                <a:spcPts val="0"/>
              </a:spcAft>
              <a:buClr>
                <a:schemeClr val="dk1"/>
              </a:buClr>
              <a:buSzPts val="1600"/>
              <a:buAutoNum type="arabicPeriod"/>
            </a:pPr>
            <a:r>
              <a:rPr lang="en">
                <a:solidFill>
                  <a:schemeClr val="dk1"/>
                </a:solidFill>
              </a:rPr>
              <a:t>What is an objective?</a:t>
            </a:r>
            <a:endParaRPr>
              <a:solidFill>
                <a:schemeClr val="dk1"/>
              </a:solidFill>
            </a:endParaRPr>
          </a:p>
          <a:p>
            <a:pPr marL="457200" lvl="0" indent="-330200" algn="l" rtl="0">
              <a:spcBef>
                <a:spcPts val="0"/>
              </a:spcBef>
              <a:spcAft>
                <a:spcPts val="0"/>
              </a:spcAft>
              <a:buClr>
                <a:schemeClr val="dk1"/>
              </a:buClr>
              <a:buSzPts val="1600"/>
              <a:buAutoNum type="arabicPeriod"/>
            </a:pPr>
            <a:r>
              <a:rPr lang="en">
                <a:solidFill>
                  <a:schemeClr val="dk1"/>
                </a:solidFill>
              </a:rPr>
              <a:t>What is an outcome?</a:t>
            </a:r>
            <a:endParaRPr>
              <a:solidFill>
                <a:schemeClr val="dk1"/>
              </a:solidFill>
            </a:endParaRPr>
          </a:p>
          <a:p>
            <a:pPr marL="457200" lvl="0" indent="-330200" algn="l" rtl="0">
              <a:spcBef>
                <a:spcPts val="0"/>
              </a:spcBef>
              <a:spcAft>
                <a:spcPts val="0"/>
              </a:spcAft>
              <a:buClr>
                <a:schemeClr val="dk1"/>
              </a:buClr>
              <a:buSzPts val="1600"/>
              <a:buAutoNum type="arabicPeriod"/>
            </a:pPr>
            <a:r>
              <a:rPr lang="en">
                <a:solidFill>
                  <a:schemeClr val="dk1"/>
                </a:solidFill>
              </a:rPr>
              <a:t>What are the differences between the two.</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Talk with a partner about your thoughts and prepare to share your answers with the class for open discussion. </a:t>
            </a:r>
            <a:endParaRPr>
              <a:solidFill>
                <a:schemeClr val="dk1"/>
              </a:solidFill>
            </a:endParaRPr>
          </a:p>
        </p:txBody>
      </p:sp>
      <p:sp>
        <p:nvSpPr>
          <p:cNvPr id="541" name="Google Shape;541;p70"/>
          <p:cNvSpPr txBox="1">
            <a:spLocks noGrp="1"/>
          </p:cNvSpPr>
          <p:nvPr>
            <p:ph type="title"/>
          </p:nvPr>
        </p:nvSpPr>
        <p:spPr>
          <a:xfrm>
            <a:off x="272650" y="327125"/>
            <a:ext cx="5719200" cy="662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4375"/>
              <a:buFont typeface="Arial"/>
              <a:buNone/>
            </a:pPr>
            <a:r>
              <a:rPr lang="en"/>
              <a:t>Discussion Questions</a:t>
            </a:r>
            <a:endParaRPr/>
          </a:p>
        </p:txBody>
      </p:sp>
      <p:sp>
        <p:nvSpPr>
          <p:cNvPr id="542" name="Google Shape;542;p70"/>
          <p:cNvSpPr txBox="1">
            <a:spLocks noGrp="1"/>
          </p:cNvSpPr>
          <p:nvPr>
            <p:ph type="subTitle" idx="3"/>
          </p:nvPr>
        </p:nvSpPr>
        <p:spPr>
          <a:xfrm>
            <a:off x="6184900" y="284775"/>
            <a:ext cx="2688900" cy="70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Discussion 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1"/>
          <p:cNvSpPr txBox="1">
            <a:spLocks noGrp="1"/>
          </p:cNvSpPr>
          <p:nvPr>
            <p:ph type="body" idx="1"/>
          </p:nvPr>
        </p:nvSpPr>
        <p:spPr>
          <a:xfrm>
            <a:off x="3033131" y="1412150"/>
            <a:ext cx="5687123" cy="31668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Clr>
                <a:schemeClr val="dk1"/>
              </a:buClr>
              <a:buSzPts val="1100"/>
              <a:buFont typeface="Arial"/>
              <a:buNone/>
            </a:pPr>
            <a:r>
              <a:rPr lang="en" dirty="0">
                <a:solidFill>
                  <a:schemeClr val="dk1"/>
                </a:solidFill>
              </a:rPr>
              <a:t>Objectives:</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Use military force and invasion to destroy all terrorist strongholds in Asia and Africa. </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This included training camps and the identifying which governments provided a safe haven for terrorist groups.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Key Events:</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The Iraq War</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War in Afghanistan</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Syrian Civil War</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ISIL Conflicts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Discussion Question:</a:t>
            </a:r>
            <a:r>
              <a:rPr lang="en" dirty="0">
                <a:solidFill>
                  <a:schemeClr val="dk1"/>
                </a:solidFill>
              </a:rPr>
              <a:t> In what ways is the War on </a:t>
            </a:r>
            <a:r>
              <a:rPr lang="en-US" dirty="0">
                <a:solidFill>
                  <a:schemeClr val="dk1"/>
                </a:solidFill>
              </a:rPr>
              <a:t>Terrorism</a:t>
            </a:r>
            <a:r>
              <a:rPr lang="en" dirty="0">
                <a:solidFill>
                  <a:schemeClr val="dk1"/>
                </a:solidFill>
              </a:rPr>
              <a:t> different than previous wars America had fought?</a:t>
            </a:r>
            <a:endParaRPr dirty="0">
              <a:solidFill>
                <a:schemeClr val="dk1"/>
              </a:solidFill>
            </a:endParaRPr>
          </a:p>
        </p:txBody>
      </p:sp>
      <p:sp>
        <p:nvSpPr>
          <p:cNvPr id="548" name="Google Shape;548;p71"/>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400" dirty="0"/>
              <a:t>How was the War on Terrorism operated?</a:t>
            </a:r>
            <a:endParaRPr sz="2400" dirty="0"/>
          </a:p>
        </p:txBody>
      </p:sp>
      <p:sp>
        <p:nvSpPr>
          <p:cNvPr id="549" name="Google Shape;549;p71"/>
          <p:cNvSpPr txBox="1">
            <a:spLocks noGrp="1"/>
          </p:cNvSpPr>
          <p:nvPr>
            <p:ph type="subTitle" idx="3"/>
          </p:nvPr>
        </p:nvSpPr>
        <p:spPr>
          <a:xfrm>
            <a:off x="274950" y="284775"/>
            <a:ext cx="2096400" cy="70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War on Terrorism</a:t>
            </a:r>
            <a:endParaRPr dirty="0"/>
          </a:p>
        </p:txBody>
      </p:sp>
      <p:pic>
        <p:nvPicPr>
          <p:cNvPr id="550" name="Google Shape;550;p71" descr="File:Major military operations of the War on Terror.svg ..."/>
          <p:cNvPicPr preferRelativeResize="0"/>
          <p:nvPr/>
        </p:nvPicPr>
        <p:blipFill>
          <a:blip r:embed="rId3">
            <a:alphaModFix/>
          </a:blip>
          <a:stretch>
            <a:fillRect/>
          </a:stretch>
        </p:blipFill>
        <p:spPr>
          <a:xfrm>
            <a:off x="148680" y="1984739"/>
            <a:ext cx="2767325" cy="1727475"/>
          </a:xfrm>
          <a:prstGeom prst="roundRect">
            <a:avLst/>
          </a:prstGeom>
          <a:noFill/>
          <a:ln>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54"/>
        <p:cNvGrpSpPr/>
        <p:nvPr/>
      </p:nvGrpSpPr>
      <p:grpSpPr>
        <a:xfrm>
          <a:off x="0" y="0"/>
          <a:ext cx="0" cy="0"/>
          <a:chOff x="0" y="0"/>
          <a:chExt cx="0" cy="0"/>
        </a:xfrm>
      </p:grpSpPr>
      <p:sp>
        <p:nvSpPr>
          <p:cNvPr id="555" name="Google Shape;555;p72"/>
          <p:cNvSpPr txBox="1">
            <a:spLocks noGrp="1"/>
          </p:cNvSpPr>
          <p:nvPr>
            <p:ph type="body" idx="1"/>
          </p:nvPr>
        </p:nvSpPr>
        <p:spPr>
          <a:xfrm>
            <a:off x="311700" y="664150"/>
            <a:ext cx="8520600" cy="4287300"/>
          </a:xfrm>
          <a:prstGeom prst="rect">
            <a:avLst/>
          </a:prstGeom>
          <a:solidFill>
            <a:schemeClr val="dk2"/>
          </a:solidFill>
        </p:spPr>
        <p:txBody>
          <a:bodyPr spcFirstLastPara="1" wrap="square" lIns="91425" tIns="91425" rIns="91425" bIns="91425" anchor="t" anchorCtr="0">
            <a:noAutofit/>
          </a:bodyPr>
          <a:lstStyle/>
          <a:p>
            <a:pPr marL="0" lvl="0" indent="0" algn="l" rtl="0">
              <a:lnSpc>
                <a:spcPct val="80000"/>
              </a:lnSpc>
              <a:spcBef>
                <a:spcPts val="0"/>
              </a:spcBef>
              <a:spcAft>
                <a:spcPts val="0"/>
              </a:spcAft>
              <a:buSzPts val="770"/>
              <a:buNone/>
            </a:pPr>
            <a:r>
              <a:rPr lang="en" sz="1220" b="1">
                <a:solidFill>
                  <a:schemeClr val="dk1"/>
                </a:solidFill>
              </a:rPr>
              <a:t>Goal- To understand the goals and evidence discussed by those in leadership and public policy. </a:t>
            </a:r>
            <a:endParaRPr sz="1220" b="1">
              <a:solidFill>
                <a:schemeClr val="dk1"/>
              </a:solidFill>
            </a:endParaRPr>
          </a:p>
          <a:p>
            <a:pPr marL="0" lvl="0" indent="0" algn="l" rtl="0">
              <a:lnSpc>
                <a:spcPct val="80000"/>
              </a:lnSpc>
              <a:spcBef>
                <a:spcPts val="0"/>
              </a:spcBef>
              <a:spcAft>
                <a:spcPts val="0"/>
              </a:spcAft>
              <a:buSzPts val="770"/>
              <a:buNone/>
            </a:pPr>
            <a:endParaRPr sz="1220">
              <a:solidFill>
                <a:schemeClr val="dk1"/>
              </a:solidFill>
            </a:endParaRPr>
          </a:p>
          <a:p>
            <a:pPr marL="0" lvl="0" indent="0" algn="l" rtl="0">
              <a:lnSpc>
                <a:spcPct val="80000"/>
              </a:lnSpc>
              <a:spcBef>
                <a:spcPts val="0"/>
              </a:spcBef>
              <a:spcAft>
                <a:spcPts val="0"/>
              </a:spcAft>
              <a:buSzPts val="770"/>
              <a:buNone/>
            </a:pPr>
            <a:r>
              <a:rPr lang="en" sz="1220" b="1">
                <a:solidFill>
                  <a:schemeClr val="dk1"/>
                </a:solidFill>
              </a:rPr>
              <a:t>Form small groups of three to four students, and then assign a role to each group member:</a:t>
            </a:r>
            <a:endParaRPr sz="1220" b="1">
              <a:solidFill>
                <a:schemeClr val="dk1"/>
              </a:solidFill>
            </a:endParaRPr>
          </a:p>
          <a:p>
            <a:pPr marL="457200" lvl="0" indent="-306070" algn="l" rtl="0">
              <a:lnSpc>
                <a:spcPct val="80000"/>
              </a:lnSpc>
              <a:spcBef>
                <a:spcPts val="0"/>
              </a:spcBef>
              <a:spcAft>
                <a:spcPts val="0"/>
              </a:spcAft>
              <a:buClr>
                <a:schemeClr val="dk1"/>
              </a:buClr>
              <a:buSzPts val="1220"/>
              <a:buChar char="●"/>
            </a:pPr>
            <a:r>
              <a:rPr lang="en" sz="1220">
                <a:solidFill>
                  <a:schemeClr val="dk1"/>
                </a:solidFill>
              </a:rPr>
              <a:t>President of the U.S.- this member will serve as the leader of your group and should have the final say on all decisions.</a:t>
            </a:r>
            <a:endParaRPr sz="1220">
              <a:solidFill>
                <a:schemeClr val="dk1"/>
              </a:solidFill>
            </a:endParaRPr>
          </a:p>
          <a:p>
            <a:pPr marL="457200" lvl="0" indent="-306070" algn="l" rtl="0">
              <a:lnSpc>
                <a:spcPct val="80000"/>
              </a:lnSpc>
              <a:spcBef>
                <a:spcPts val="0"/>
              </a:spcBef>
              <a:spcAft>
                <a:spcPts val="0"/>
              </a:spcAft>
              <a:buClr>
                <a:schemeClr val="dk1"/>
              </a:buClr>
              <a:buSzPts val="1220"/>
              <a:buChar char="●"/>
            </a:pPr>
            <a:r>
              <a:rPr lang="en" sz="1220">
                <a:solidFill>
                  <a:schemeClr val="dk1"/>
                </a:solidFill>
              </a:rPr>
              <a:t>Military Advisor- this member will consider all military positions first and advise the president based on this role.</a:t>
            </a:r>
            <a:endParaRPr sz="1220">
              <a:solidFill>
                <a:schemeClr val="dk1"/>
              </a:solidFill>
            </a:endParaRPr>
          </a:p>
          <a:p>
            <a:pPr marL="457200" lvl="0" indent="-306070" algn="l" rtl="0">
              <a:lnSpc>
                <a:spcPct val="80000"/>
              </a:lnSpc>
              <a:spcBef>
                <a:spcPts val="0"/>
              </a:spcBef>
              <a:spcAft>
                <a:spcPts val="0"/>
              </a:spcAft>
              <a:buClr>
                <a:schemeClr val="dk1"/>
              </a:buClr>
              <a:buSzPts val="1220"/>
              <a:buChar char="●"/>
            </a:pPr>
            <a:r>
              <a:rPr lang="en" sz="1220">
                <a:solidFill>
                  <a:schemeClr val="dk1"/>
                </a:solidFill>
              </a:rPr>
              <a:t>Diplomat- this member should take a world view and think of the goals and consequences for international cooperation.</a:t>
            </a:r>
            <a:endParaRPr sz="1220">
              <a:solidFill>
                <a:schemeClr val="dk1"/>
              </a:solidFill>
            </a:endParaRPr>
          </a:p>
          <a:p>
            <a:pPr marL="457200" lvl="0" indent="-306070" algn="l" rtl="0">
              <a:lnSpc>
                <a:spcPct val="80000"/>
              </a:lnSpc>
              <a:spcBef>
                <a:spcPts val="0"/>
              </a:spcBef>
              <a:spcAft>
                <a:spcPts val="0"/>
              </a:spcAft>
              <a:buClr>
                <a:schemeClr val="dk1"/>
              </a:buClr>
              <a:buSzPts val="1220"/>
              <a:buChar char="●"/>
            </a:pPr>
            <a:r>
              <a:rPr lang="en" sz="1220">
                <a:solidFill>
                  <a:schemeClr val="dk1"/>
                </a:solidFill>
              </a:rPr>
              <a:t>Civil Liberties Advocate- this member should think about the civil rights and liberties of all individuals when advising the president. </a:t>
            </a:r>
            <a:endParaRPr sz="1220">
              <a:solidFill>
                <a:schemeClr val="dk1"/>
              </a:solidFill>
            </a:endParaRPr>
          </a:p>
          <a:p>
            <a:pPr marL="0" lvl="0" indent="0" algn="l" rtl="0">
              <a:lnSpc>
                <a:spcPct val="80000"/>
              </a:lnSpc>
              <a:spcBef>
                <a:spcPts val="0"/>
              </a:spcBef>
              <a:spcAft>
                <a:spcPts val="0"/>
              </a:spcAft>
              <a:buSzPts val="770"/>
              <a:buNone/>
            </a:pPr>
            <a:r>
              <a:rPr lang="en" sz="1220" b="1">
                <a:solidFill>
                  <a:schemeClr val="dk1"/>
                </a:solidFill>
              </a:rPr>
              <a:t>Scenario:</a:t>
            </a:r>
            <a:endParaRPr sz="1220" b="1">
              <a:solidFill>
                <a:schemeClr val="dk1"/>
              </a:solidFill>
            </a:endParaRPr>
          </a:p>
          <a:p>
            <a:pPr marL="0" lvl="0" indent="0" algn="l" rtl="0">
              <a:lnSpc>
                <a:spcPct val="80000"/>
              </a:lnSpc>
              <a:spcBef>
                <a:spcPts val="0"/>
              </a:spcBef>
              <a:spcAft>
                <a:spcPts val="0"/>
              </a:spcAft>
              <a:buSzPts val="770"/>
              <a:buNone/>
            </a:pPr>
            <a:r>
              <a:rPr lang="en" sz="1220">
                <a:solidFill>
                  <a:schemeClr val="dk1"/>
                </a:solidFill>
              </a:rPr>
              <a:t>There has been a major attack on the U.S., one that has a significant impact on American society. Your goal as leadership is to ensure that there will not be another attack and to ensure national security. You do not have complete information as the situation is still evolving, but need a swift response to take action. </a:t>
            </a:r>
            <a:endParaRPr sz="1220">
              <a:solidFill>
                <a:schemeClr val="dk1"/>
              </a:solidFill>
            </a:endParaRPr>
          </a:p>
          <a:p>
            <a:pPr marL="0" lvl="0" indent="0" algn="l" rtl="0">
              <a:lnSpc>
                <a:spcPct val="80000"/>
              </a:lnSpc>
              <a:spcBef>
                <a:spcPts val="0"/>
              </a:spcBef>
              <a:spcAft>
                <a:spcPts val="0"/>
              </a:spcAft>
              <a:buSzPts val="770"/>
              <a:buNone/>
            </a:pPr>
            <a:endParaRPr sz="1220">
              <a:solidFill>
                <a:schemeClr val="dk1"/>
              </a:solidFill>
            </a:endParaRPr>
          </a:p>
          <a:p>
            <a:pPr marL="0" lvl="0" indent="0" algn="l" rtl="0">
              <a:lnSpc>
                <a:spcPct val="80000"/>
              </a:lnSpc>
              <a:spcBef>
                <a:spcPts val="0"/>
              </a:spcBef>
              <a:spcAft>
                <a:spcPts val="0"/>
              </a:spcAft>
              <a:buSzPts val="770"/>
              <a:buNone/>
            </a:pPr>
            <a:r>
              <a:rPr lang="en" sz="1220">
                <a:solidFill>
                  <a:schemeClr val="dk1"/>
                </a:solidFill>
              </a:rPr>
              <a:t>As a group, you must come to a concise agreement on the two actions that the country will take. You should discuss the actions from your assigned role, with the president making the final decision. Think about the positives and negatives of each action before making your final decisions.</a:t>
            </a:r>
            <a:endParaRPr sz="1220">
              <a:solidFill>
                <a:schemeClr val="dk1"/>
              </a:solidFill>
            </a:endParaRPr>
          </a:p>
          <a:p>
            <a:pPr marL="0" lvl="0" indent="0" algn="l" rtl="0">
              <a:lnSpc>
                <a:spcPct val="80000"/>
              </a:lnSpc>
              <a:spcBef>
                <a:spcPts val="0"/>
              </a:spcBef>
              <a:spcAft>
                <a:spcPts val="0"/>
              </a:spcAft>
              <a:buSzPts val="770"/>
              <a:buNone/>
            </a:pPr>
            <a:endParaRPr sz="1220">
              <a:solidFill>
                <a:schemeClr val="dk1"/>
              </a:solidFill>
            </a:endParaRPr>
          </a:p>
          <a:p>
            <a:pPr marL="0" lvl="0" indent="0" algn="l" rtl="0">
              <a:lnSpc>
                <a:spcPct val="80000"/>
              </a:lnSpc>
              <a:spcBef>
                <a:spcPts val="0"/>
              </a:spcBef>
              <a:spcAft>
                <a:spcPts val="0"/>
              </a:spcAft>
              <a:buSzPts val="770"/>
              <a:buNone/>
            </a:pPr>
            <a:r>
              <a:rPr lang="en" sz="1220" b="1">
                <a:solidFill>
                  <a:schemeClr val="dk1"/>
                </a:solidFill>
              </a:rPr>
              <a:t>Options for Action:</a:t>
            </a:r>
            <a:endParaRPr sz="1220" b="1">
              <a:solidFill>
                <a:schemeClr val="dk1"/>
              </a:solidFill>
            </a:endParaRPr>
          </a:p>
          <a:p>
            <a:pPr marL="457200" lvl="0" indent="-306070" algn="l" rtl="0">
              <a:lnSpc>
                <a:spcPct val="80000"/>
              </a:lnSpc>
              <a:spcBef>
                <a:spcPts val="0"/>
              </a:spcBef>
              <a:spcAft>
                <a:spcPts val="0"/>
              </a:spcAft>
              <a:buClr>
                <a:schemeClr val="dk1"/>
              </a:buClr>
              <a:buSzPts val="1220"/>
              <a:buAutoNum type="arabicPeriod"/>
            </a:pPr>
            <a:r>
              <a:rPr lang="en" sz="1220">
                <a:solidFill>
                  <a:schemeClr val="dk1"/>
                </a:solidFill>
              </a:rPr>
              <a:t>Invest in increasing intelligence efforts and surveillance internationally and in the U.S.</a:t>
            </a:r>
            <a:endParaRPr sz="1220">
              <a:solidFill>
                <a:schemeClr val="dk1"/>
              </a:solidFill>
            </a:endParaRPr>
          </a:p>
          <a:p>
            <a:pPr marL="457200" lvl="0" indent="-306070" algn="l" rtl="0">
              <a:lnSpc>
                <a:spcPct val="80000"/>
              </a:lnSpc>
              <a:spcBef>
                <a:spcPts val="0"/>
              </a:spcBef>
              <a:spcAft>
                <a:spcPts val="0"/>
              </a:spcAft>
              <a:buClr>
                <a:schemeClr val="dk1"/>
              </a:buClr>
              <a:buSzPts val="1220"/>
              <a:buAutoNum type="arabicPeriod"/>
            </a:pPr>
            <a:r>
              <a:rPr lang="en" sz="1220">
                <a:solidFill>
                  <a:schemeClr val="dk1"/>
                </a:solidFill>
              </a:rPr>
              <a:t>Launch attacks against suspected leaders of the attack.</a:t>
            </a:r>
            <a:endParaRPr sz="1220">
              <a:solidFill>
                <a:schemeClr val="dk1"/>
              </a:solidFill>
            </a:endParaRPr>
          </a:p>
          <a:p>
            <a:pPr marL="457200" lvl="0" indent="-306070" algn="l" rtl="0">
              <a:lnSpc>
                <a:spcPct val="80000"/>
              </a:lnSpc>
              <a:spcBef>
                <a:spcPts val="0"/>
              </a:spcBef>
              <a:spcAft>
                <a:spcPts val="0"/>
              </a:spcAft>
              <a:buClr>
                <a:schemeClr val="dk1"/>
              </a:buClr>
              <a:buSzPts val="1220"/>
              <a:buAutoNum type="arabicPeriod"/>
            </a:pPr>
            <a:r>
              <a:rPr lang="en" sz="1220">
                <a:solidFill>
                  <a:schemeClr val="dk1"/>
                </a:solidFill>
              </a:rPr>
              <a:t>Invade countries with governments that are hostile towards the U.S.</a:t>
            </a:r>
            <a:endParaRPr sz="1220">
              <a:solidFill>
                <a:schemeClr val="dk1"/>
              </a:solidFill>
            </a:endParaRPr>
          </a:p>
          <a:p>
            <a:pPr marL="457200" lvl="0" indent="-306070" algn="l" rtl="0">
              <a:lnSpc>
                <a:spcPct val="80000"/>
              </a:lnSpc>
              <a:spcBef>
                <a:spcPts val="0"/>
              </a:spcBef>
              <a:spcAft>
                <a:spcPts val="0"/>
              </a:spcAft>
              <a:buClr>
                <a:schemeClr val="dk1"/>
              </a:buClr>
              <a:buSzPts val="1220"/>
              <a:buAutoNum type="arabicPeriod"/>
            </a:pPr>
            <a:r>
              <a:rPr lang="en" sz="1220">
                <a:solidFill>
                  <a:schemeClr val="dk1"/>
                </a:solidFill>
              </a:rPr>
              <a:t>Gather countries to form an alliance focused on targeting future actions and providing aid to civilians affected by hostile groups.</a:t>
            </a:r>
            <a:endParaRPr sz="1220">
              <a:solidFill>
                <a:schemeClr val="dk1"/>
              </a:solidFill>
            </a:endParaRPr>
          </a:p>
          <a:p>
            <a:pPr marL="457200" lvl="0" indent="-306070" algn="l" rtl="0">
              <a:lnSpc>
                <a:spcPct val="80000"/>
              </a:lnSpc>
              <a:spcBef>
                <a:spcPts val="0"/>
              </a:spcBef>
              <a:spcAft>
                <a:spcPts val="0"/>
              </a:spcAft>
              <a:buClr>
                <a:schemeClr val="dk1"/>
              </a:buClr>
              <a:buSzPts val="1220"/>
              <a:buAutoNum type="arabicPeriod"/>
            </a:pPr>
            <a:r>
              <a:rPr lang="en" sz="1220">
                <a:solidFill>
                  <a:schemeClr val="dk1"/>
                </a:solidFill>
              </a:rPr>
              <a:t>Increase security efforts in the U.S. such as border security and international travel security. </a:t>
            </a:r>
            <a:endParaRPr sz="1220">
              <a:solidFill>
                <a:schemeClr val="dk1"/>
              </a:solidFill>
            </a:endParaRPr>
          </a:p>
        </p:txBody>
      </p:sp>
      <p:sp>
        <p:nvSpPr>
          <p:cNvPr id="556" name="Google Shape;556;p72"/>
          <p:cNvSpPr txBox="1">
            <a:spLocks noGrp="1"/>
          </p:cNvSpPr>
          <p:nvPr>
            <p:ph type="title"/>
          </p:nvPr>
        </p:nvSpPr>
        <p:spPr>
          <a:xfrm>
            <a:off x="311700" y="91450"/>
            <a:ext cx="8520600" cy="5727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990"/>
              <a:buFont typeface="Arial"/>
              <a:buNone/>
            </a:pPr>
            <a:r>
              <a:rPr lang="en" sz="2880"/>
              <a:t>Activity- Decision Making in Leadership</a:t>
            </a:r>
            <a:endParaRPr sz="2880"/>
          </a:p>
        </p:txBody>
      </p:sp>
      <p:sp>
        <p:nvSpPr>
          <p:cNvPr id="557" name="Google Shape;557;p72"/>
          <p:cNvSpPr txBox="1"/>
          <p:nvPr/>
        </p:nvSpPr>
        <p:spPr>
          <a:xfrm>
            <a:off x="3086100" y="1705350"/>
            <a:ext cx="608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DM Sans"/>
              <a:ea typeface="DM Sans"/>
              <a:cs typeface="DM Sans"/>
              <a:sym typeface="DM Sans"/>
            </a:endParaRPr>
          </a:p>
        </p:txBody>
      </p:sp>
      <p:sp>
        <p:nvSpPr>
          <p:cNvPr id="558" name="Google Shape;558;p72"/>
          <p:cNvSpPr txBox="1"/>
          <p:nvPr/>
        </p:nvSpPr>
        <p:spPr>
          <a:xfrm>
            <a:off x="8961125" y="4037075"/>
            <a:ext cx="914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3"/>
          <p:cNvSpPr/>
          <p:nvPr/>
        </p:nvSpPr>
        <p:spPr>
          <a:xfrm>
            <a:off x="274950" y="1164975"/>
            <a:ext cx="2096400" cy="3693600"/>
          </a:xfrm>
          <a:prstGeom prst="roundRect">
            <a:avLst>
              <a:gd name="adj" fmla="val 1022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564" name="Google Shape;564;p73"/>
          <p:cNvSpPr txBox="1">
            <a:spLocks noGrp="1"/>
          </p:cNvSpPr>
          <p:nvPr>
            <p:ph type="body" idx="1"/>
          </p:nvPr>
        </p:nvSpPr>
        <p:spPr>
          <a:xfrm>
            <a:off x="496375" y="1377200"/>
            <a:ext cx="1663800" cy="32508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dirty="0">
                <a:solidFill>
                  <a:schemeClr val="dk1"/>
                </a:solidFill>
              </a:rPr>
              <a:t>The government within the country (Taliban) were accused of harboring members of Al-Qaeda.</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Goals for invasion:</a:t>
            </a:r>
            <a:endParaRPr dirty="0">
              <a:solidFill>
                <a:schemeClr val="dk1"/>
              </a:solidFill>
            </a:endParaRPr>
          </a:p>
          <a:p>
            <a:pPr marL="457200" lvl="0" indent="-314960" algn="l" rtl="0">
              <a:spcBef>
                <a:spcPts val="0"/>
              </a:spcBef>
              <a:spcAft>
                <a:spcPts val="0"/>
              </a:spcAft>
              <a:buClr>
                <a:schemeClr val="dk1"/>
              </a:buClr>
              <a:buSzPct val="100000"/>
              <a:buChar char="●"/>
            </a:pPr>
            <a:r>
              <a:rPr lang="en" dirty="0">
                <a:solidFill>
                  <a:schemeClr val="dk1"/>
                </a:solidFill>
              </a:rPr>
              <a:t>Remove the Taliban from power</a:t>
            </a:r>
            <a:endParaRPr dirty="0">
              <a:solidFill>
                <a:schemeClr val="dk1"/>
              </a:solidFill>
            </a:endParaRPr>
          </a:p>
          <a:p>
            <a:pPr marL="457200" lvl="0" indent="-314960" algn="l" rtl="0">
              <a:spcBef>
                <a:spcPts val="0"/>
              </a:spcBef>
              <a:spcAft>
                <a:spcPts val="0"/>
              </a:spcAft>
              <a:buClr>
                <a:schemeClr val="dk1"/>
              </a:buClr>
              <a:buSzPct val="100000"/>
              <a:buChar char="●"/>
            </a:pPr>
            <a:r>
              <a:rPr lang="en" dirty="0">
                <a:solidFill>
                  <a:schemeClr val="dk1"/>
                </a:solidFill>
              </a:rPr>
              <a:t>Disrupt al-Qaeda</a:t>
            </a:r>
            <a:endParaRPr dirty="0">
              <a:solidFill>
                <a:schemeClr val="dk1"/>
              </a:solidFill>
            </a:endParaRPr>
          </a:p>
          <a:p>
            <a:pPr marL="457200" lvl="0" indent="-314960" algn="l" rtl="0">
              <a:spcBef>
                <a:spcPts val="0"/>
              </a:spcBef>
              <a:spcAft>
                <a:spcPts val="0"/>
              </a:spcAft>
              <a:buClr>
                <a:schemeClr val="dk1"/>
              </a:buClr>
              <a:buSzPct val="100000"/>
              <a:buChar char="●"/>
            </a:pPr>
            <a:r>
              <a:rPr lang="en" dirty="0">
                <a:solidFill>
                  <a:schemeClr val="dk1"/>
                </a:solidFill>
              </a:rPr>
              <a:t>Support a new Afghan government</a:t>
            </a:r>
            <a:endParaRPr dirty="0">
              <a:solidFill>
                <a:schemeClr val="dk1"/>
              </a:solidFill>
            </a:endParaRPr>
          </a:p>
        </p:txBody>
      </p:sp>
      <p:sp>
        <p:nvSpPr>
          <p:cNvPr id="565" name="Google Shape;565;p73"/>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4375"/>
              <a:buFont typeface="Arial"/>
              <a:buNone/>
            </a:pPr>
            <a:r>
              <a:rPr lang="en"/>
              <a:t>The Invasion of Afghanistan (2001)</a:t>
            </a:r>
            <a:endParaRPr/>
          </a:p>
        </p:txBody>
      </p:sp>
      <p:sp>
        <p:nvSpPr>
          <p:cNvPr id="566" name="Google Shape;566;p73"/>
          <p:cNvSpPr txBox="1">
            <a:spLocks noGrp="1"/>
          </p:cNvSpPr>
          <p:nvPr>
            <p:ph type="subTitle" idx="3"/>
          </p:nvPr>
        </p:nvSpPr>
        <p:spPr>
          <a:xfrm>
            <a:off x="274950" y="284775"/>
            <a:ext cx="2096400" cy="70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dk1"/>
                </a:solidFill>
              </a:rPr>
              <a:t>Afghanistan</a:t>
            </a:r>
            <a:endParaRPr>
              <a:solidFill>
                <a:schemeClr val="dk1"/>
              </a:solidFill>
            </a:endParaRPr>
          </a:p>
        </p:txBody>
      </p:sp>
      <p:pic>
        <p:nvPicPr>
          <p:cNvPr id="567" name="Google Shape;567;p73"/>
          <p:cNvPicPr preferRelativeResize="0"/>
          <p:nvPr/>
        </p:nvPicPr>
        <p:blipFill>
          <a:blip r:embed="rId3">
            <a:alphaModFix/>
          </a:blip>
          <a:stretch>
            <a:fillRect/>
          </a:stretch>
        </p:blipFill>
        <p:spPr>
          <a:xfrm>
            <a:off x="2547100" y="1394813"/>
            <a:ext cx="6467850" cy="3233925"/>
          </a:xfrm>
          <a:prstGeom prst="roundRect">
            <a:avLst/>
          </a:prstGeom>
          <a:noFill/>
          <a:ln>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4"/>
          <p:cNvSpPr/>
          <p:nvPr/>
        </p:nvSpPr>
        <p:spPr>
          <a:xfrm>
            <a:off x="274950" y="1164975"/>
            <a:ext cx="4201200" cy="3693600"/>
          </a:xfrm>
          <a:prstGeom prst="roundRect">
            <a:avLst>
              <a:gd name="adj" fmla="val 69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573" name="Google Shape;573;p74"/>
          <p:cNvSpPr txBox="1">
            <a:spLocks noGrp="1"/>
          </p:cNvSpPr>
          <p:nvPr>
            <p:ph type="body" idx="1"/>
          </p:nvPr>
        </p:nvSpPr>
        <p:spPr>
          <a:xfrm>
            <a:off x="496375" y="1377200"/>
            <a:ext cx="3772800" cy="33915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solidFill>
                  <a:schemeClr val="dk1"/>
                </a:solidFill>
              </a:rPr>
              <a:t>Why did the U.S. invade? </a:t>
            </a:r>
            <a:endParaRPr>
              <a:solidFill>
                <a:schemeClr val="dk1"/>
              </a:solidFill>
            </a:endParaRPr>
          </a:p>
          <a:p>
            <a:pPr marL="0" lvl="0" indent="0" algn="l" rtl="0">
              <a:spcBef>
                <a:spcPts val="0"/>
              </a:spcBef>
              <a:spcAft>
                <a:spcPts val="0"/>
              </a:spcAft>
              <a:buNone/>
            </a:pPr>
            <a:r>
              <a:rPr lang="en">
                <a:solidFill>
                  <a:schemeClr val="dk1"/>
                </a:solidFill>
              </a:rPr>
              <a:t>Leaders argued over whether Iraq posed a major threat, including claims about weapons of mass destruction and needed to be disarmed.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What is a “weapon of mass destruction”?</a:t>
            </a:r>
            <a:endParaRPr>
              <a:solidFill>
                <a:schemeClr val="dk1"/>
              </a:solidFill>
            </a:endParaRPr>
          </a:p>
          <a:p>
            <a:pPr marL="0" lvl="0" indent="0" algn="l" rtl="0">
              <a:spcBef>
                <a:spcPts val="0"/>
              </a:spcBef>
              <a:spcAft>
                <a:spcPts val="0"/>
              </a:spcAft>
              <a:buNone/>
            </a:pPr>
            <a:r>
              <a:rPr lang="en">
                <a:solidFill>
                  <a:schemeClr val="dk1"/>
                </a:solidFill>
              </a:rPr>
              <a:t>Weapons that can cause large-scale loss of life (commonly nuclear, biological, or chemical).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Political Goal: Remove dictator Saddam Hussein and promote a new government.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Major controversy: The invasion was debated in the U.S. and around the world; many questioned the evidence and the plan for what would happen after.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Discussion Question:</a:t>
            </a:r>
            <a:r>
              <a:rPr lang="en">
                <a:solidFill>
                  <a:schemeClr val="dk1"/>
                </a:solidFill>
              </a:rPr>
              <a:t> What responsibilities does a country have to another nation after it removes its government by force?</a:t>
            </a:r>
            <a:endParaRPr>
              <a:solidFill>
                <a:schemeClr val="dk1"/>
              </a:solidFill>
            </a:endParaRPr>
          </a:p>
        </p:txBody>
      </p:sp>
      <p:sp>
        <p:nvSpPr>
          <p:cNvPr id="574" name="Google Shape;574;p74"/>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4375"/>
              <a:buFont typeface="Arial"/>
              <a:buNone/>
            </a:pPr>
            <a:r>
              <a:rPr lang="en"/>
              <a:t>Invasion of Iraq</a:t>
            </a:r>
            <a:endParaRPr/>
          </a:p>
        </p:txBody>
      </p:sp>
      <p:sp>
        <p:nvSpPr>
          <p:cNvPr id="575" name="Google Shape;575;p74"/>
          <p:cNvSpPr txBox="1">
            <a:spLocks noGrp="1"/>
          </p:cNvSpPr>
          <p:nvPr>
            <p:ph type="subTitle" idx="3"/>
          </p:nvPr>
        </p:nvSpPr>
        <p:spPr>
          <a:xfrm>
            <a:off x="274950" y="284775"/>
            <a:ext cx="2096400" cy="70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dk1"/>
                </a:solidFill>
              </a:rPr>
              <a:t>Iraq</a:t>
            </a:r>
            <a:endParaRPr>
              <a:solidFill>
                <a:schemeClr val="dk1"/>
              </a:solidFill>
            </a:endParaRPr>
          </a:p>
        </p:txBody>
      </p:sp>
      <p:pic>
        <p:nvPicPr>
          <p:cNvPr id="576" name="Google Shape;576;p74" descr="Combat search, rescue team saves two soldiers &gt; Air Force ..."/>
          <p:cNvPicPr preferRelativeResize="0"/>
          <p:nvPr/>
        </p:nvPicPr>
        <p:blipFill>
          <a:blip r:embed="rId3">
            <a:alphaModFix/>
          </a:blip>
          <a:stretch>
            <a:fillRect/>
          </a:stretch>
        </p:blipFill>
        <p:spPr>
          <a:xfrm>
            <a:off x="4651425" y="1473100"/>
            <a:ext cx="4363050" cy="2842527"/>
          </a:xfrm>
          <a:prstGeom prst="roundRect">
            <a:avLst/>
          </a:prstGeom>
          <a:noFill/>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5"/>
          <p:cNvSpPr/>
          <p:nvPr/>
        </p:nvSpPr>
        <p:spPr>
          <a:xfrm>
            <a:off x="4672600" y="1164975"/>
            <a:ext cx="4201200" cy="3693600"/>
          </a:xfrm>
          <a:prstGeom prst="roundRect">
            <a:avLst>
              <a:gd name="adj" fmla="val 69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582" name="Google Shape;582;p75"/>
          <p:cNvSpPr txBox="1">
            <a:spLocks noGrp="1"/>
          </p:cNvSpPr>
          <p:nvPr>
            <p:ph type="body" idx="1"/>
          </p:nvPr>
        </p:nvSpPr>
        <p:spPr>
          <a:xfrm>
            <a:off x="4894025" y="1377200"/>
            <a:ext cx="3772800" cy="34815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dirty="0">
                <a:solidFill>
                  <a:schemeClr val="dk1"/>
                </a:solidFill>
              </a:rPr>
              <a:t>All-volunteer military: Unlike earlier U.S. wars with a draft, most War on </a:t>
            </a:r>
            <a:r>
              <a:rPr lang="en-US" dirty="0">
                <a:solidFill>
                  <a:schemeClr val="dk1"/>
                </a:solidFill>
              </a:rPr>
              <a:t>Terrorism</a:t>
            </a:r>
            <a:r>
              <a:rPr lang="en" dirty="0">
                <a:solidFill>
                  <a:schemeClr val="dk1"/>
                </a:solidFill>
              </a:rPr>
              <a:t> service members volunteered.</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National Guard and Reserves: Many were deployed, sometimes repeatedly, while also balancing civilian jobs and families.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Important Terms:</a:t>
            </a:r>
            <a:endParaRPr dirty="0">
              <a:solidFill>
                <a:schemeClr val="dk1"/>
              </a:solidFill>
            </a:endParaRPr>
          </a:p>
          <a:p>
            <a:pPr marL="457200" lvl="0" indent="-307340" algn="l" rtl="0">
              <a:spcBef>
                <a:spcPts val="0"/>
              </a:spcBef>
              <a:spcAft>
                <a:spcPts val="0"/>
              </a:spcAft>
              <a:buClr>
                <a:schemeClr val="dk1"/>
              </a:buClr>
              <a:buSzPct val="100000"/>
              <a:buChar char="●"/>
            </a:pPr>
            <a:r>
              <a:rPr lang="en" dirty="0">
                <a:solidFill>
                  <a:schemeClr val="dk1"/>
                </a:solidFill>
              </a:rPr>
              <a:t>Deployment- Being sent to serve in a specific place for military operations.</a:t>
            </a:r>
            <a:endParaRPr dirty="0">
              <a:solidFill>
                <a:schemeClr val="dk1"/>
              </a:solidFill>
            </a:endParaRPr>
          </a:p>
          <a:p>
            <a:pPr marL="457200" lvl="0" indent="-307340" algn="l" rtl="0">
              <a:spcBef>
                <a:spcPts val="0"/>
              </a:spcBef>
              <a:spcAft>
                <a:spcPts val="0"/>
              </a:spcAft>
              <a:buClr>
                <a:schemeClr val="dk1"/>
              </a:buClr>
              <a:buSzPct val="100000"/>
              <a:buChar char="●"/>
            </a:pPr>
            <a:r>
              <a:rPr lang="en" dirty="0">
                <a:solidFill>
                  <a:schemeClr val="dk1"/>
                </a:solidFill>
              </a:rPr>
              <a:t>Combat zone- An area where fighting is expected or ongoing.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Some service members served more than one deployment in combat zones, increasing stress and risk.</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Discussion Question:</a:t>
            </a:r>
            <a:r>
              <a:rPr lang="en" dirty="0">
                <a:solidFill>
                  <a:schemeClr val="dk1"/>
                </a:solidFill>
              </a:rPr>
              <a:t> How might repeated deployments affect a person’s life goals, family, or education?</a:t>
            </a:r>
            <a:endParaRPr dirty="0">
              <a:solidFill>
                <a:schemeClr val="dk1"/>
              </a:solidFill>
            </a:endParaRPr>
          </a:p>
        </p:txBody>
      </p:sp>
      <p:sp>
        <p:nvSpPr>
          <p:cNvPr id="583" name="Google Shape;583;p75"/>
          <p:cNvSpPr txBox="1">
            <a:spLocks noGrp="1"/>
          </p:cNvSpPr>
          <p:nvPr>
            <p:ph type="title"/>
          </p:nvPr>
        </p:nvSpPr>
        <p:spPr>
          <a:xfrm>
            <a:off x="2547100" y="327125"/>
            <a:ext cx="6326700" cy="662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400" dirty="0"/>
              <a:t>Fighting the War: Our Service Members</a:t>
            </a:r>
            <a:endParaRPr sz="2400" dirty="0"/>
          </a:p>
        </p:txBody>
      </p:sp>
      <p:sp>
        <p:nvSpPr>
          <p:cNvPr id="584" name="Google Shape;584;p75"/>
          <p:cNvSpPr txBox="1">
            <a:spLocks noGrp="1"/>
          </p:cNvSpPr>
          <p:nvPr>
            <p:ph type="subTitle" idx="3"/>
          </p:nvPr>
        </p:nvSpPr>
        <p:spPr>
          <a:xfrm>
            <a:off x="274950" y="284775"/>
            <a:ext cx="2096400" cy="70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dk1"/>
                </a:solidFill>
              </a:rPr>
              <a:t>Service Members</a:t>
            </a:r>
            <a:endParaRPr>
              <a:solidFill>
                <a:schemeClr val="dk1"/>
              </a:solidFill>
            </a:endParaRPr>
          </a:p>
        </p:txBody>
      </p:sp>
      <p:pic>
        <p:nvPicPr>
          <p:cNvPr id="585" name="Google Shape;585;p75" descr="File:Iraq Veterans Again War - LA, at Santa Monica, CA.jpg ..."/>
          <p:cNvPicPr preferRelativeResize="0"/>
          <p:nvPr/>
        </p:nvPicPr>
        <p:blipFill>
          <a:blip r:embed="rId3">
            <a:alphaModFix/>
          </a:blip>
          <a:stretch>
            <a:fillRect/>
          </a:stretch>
        </p:blipFill>
        <p:spPr>
          <a:xfrm>
            <a:off x="149863" y="1483595"/>
            <a:ext cx="4367800" cy="2919687"/>
          </a:xfrm>
          <a:prstGeom prst="roundRect">
            <a:avLst/>
          </a:prstGeom>
          <a:noFill/>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6"/>
          <p:cNvSpPr/>
          <p:nvPr/>
        </p:nvSpPr>
        <p:spPr>
          <a:xfrm>
            <a:off x="274950" y="1164975"/>
            <a:ext cx="8598900" cy="1816500"/>
          </a:xfrm>
          <a:prstGeom prst="roundRect">
            <a:avLst>
              <a:gd name="adj" fmla="val 1405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endParaRPr sz="600"/>
          </a:p>
        </p:txBody>
      </p:sp>
      <p:sp>
        <p:nvSpPr>
          <p:cNvPr id="591" name="Google Shape;591;p76"/>
          <p:cNvSpPr txBox="1">
            <a:spLocks noGrp="1"/>
          </p:cNvSpPr>
          <p:nvPr>
            <p:ph type="body" idx="1"/>
          </p:nvPr>
        </p:nvSpPr>
        <p:spPr>
          <a:xfrm>
            <a:off x="552275" y="1293541"/>
            <a:ext cx="8060400" cy="3292509"/>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solidFill>
                  <a:schemeClr val="dk1"/>
                </a:solidFill>
              </a:rPr>
              <a:t>This war is different from wars you might have already learned about, as there were not many traditional battles. Much time for soldiers involved patrols, guard duty, training local forces, and responding to emergencies.</a:t>
            </a:r>
            <a:endParaRPr dirty="0">
              <a:solidFill>
                <a:schemeClr val="dk1"/>
              </a:solidFill>
            </a:endParaRPr>
          </a:p>
          <a:p>
            <a:pPr marL="0" lvl="0" indent="0" algn="l" rtl="0">
              <a:spcBef>
                <a:spcPts val="0"/>
              </a:spcBef>
              <a:spcAft>
                <a:spcPts val="0"/>
              </a:spcAft>
              <a:buNone/>
            </a:pPr>
            <a:r>
              <a:rPr lang="en" dirty="0">
                <a:solidFill>
                  <a:schemeClr val="dk1"/>
                </a:solidFill>
              </a:rPr>
              <a:t>Major dangers:</a:t>
            </a: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Improvised explosive devices (IEDs)</a:t>
            </a: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Ambushes and urban fighting</a:t>
            </a: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Unclear enemy lines (fighters blending into civilian areas)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IED (definition): A homemade bomb used to target military vehicles and patrols.</a:t>
            </a:r>
            <a:endParaRPr dirty="0">
              <a:solidFill>
                <a:schemeClr val="dk1"/>
              </a:solidFill>
            </a:endParaRPr>
          </a:p>
          <a:p>
            <a:pPr marL="0" lvl="0" indent="0" algn="l" rtl="0">
              <a:spcBef>
                <a:spcPts val="0"/>
              </a:spcBef>
              <a:spcAft>
                <a:spcPts val="0"/>
              </a:spcAft>
              <a:buNone/>
            </a:pPr>
            <a:r>
              <a:rPr lang="en" dirty="0">
                <a:solidFill>
                  <a:schemeClr val="dk1"/>
                </a:solidFill>
              </a:rPr>
              <a:t>Human side: boredom, stress, fear, and strong bonds among units.</a:t>
            </a:r>
            <a:endParaRPr dirty="0">
              <a:solidFill>
                <a:schemeClr val="dk1"/>
              </a:solidFill>
            </a:endParaRPr>
          </a:p>
          <a:p>
            <a:pPr marL="0" lvl="0" indent="0" algn="l" rtl="0">
              <a:spcBef>
                <a:spcPts val="0"/>
              </a:spcBef>
              <a:spcAft>
                <a:spcPts val="0"/>
              </a:spcAft>
              <a:buNone/>
            </a:pPr>
            <a:r>
              <a:rPr lang="en" dirty="0">
                <a:solidFill>
                  <a:schemeClr val="dk1"/>
                </a:solidFill>
              </a:rPr>
              <a:t>Discussion Question: Why might the mental stress of “not knowing when danger will happen” be especially difficult?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Discussion Question:</a:t>
            </a:r>
            <a:r>
              <a:rPr lang="en" dirty="0">
                <a:solidFill>
                  <a:schemeClr val="dk1"/>
                </a:solidFill>
              </a:rPr>
              <a:t> Why might the mental stress of this form of warfare, of not knowing when danger will happen, be especially difficult for soldiers?</a:t>
            </a:r>
            <a:endParaRPr dirty="0">
              <a:solidFill>
                <a:schemeClr val="dk1"/>
              </a:solidFill>
            </a:endParaRPr>
          </a:p>
        </p:txBody>
      </p:sp>
      <p:sp>
        <p:nvSpPr>
          <p:cNvPr id="592" name="Google Shape;592;p76"/>
          <p:cNvSpPr txBox="1">
            <a:spLocks noGrp="1"/>
          </p:cNvSpPr>
          <p:nvPr>
            <p:ph type="title"/>
          </p:nvPr>
        </p:nvSpPr>
        <p:spPr>
          <a:xfrm>
            <a:off x="272650" y="327125"/>
            <a:ext cx="5719200" cy="662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The Realities of War</a:t>
            </a:r>
            <a:endParaRPr/>
          </a:p>
        </p:txBody>
      </p:sp>
      <p:sp>
        <p:nvSpPr>
          <p:cNvPr id="593" name="Google Shape;593;p76"/>
          <p:cNvSpPr txBox="1">
            <a:spLocks noGrp="1"/>
          </p:cNvSpPr>
          <p:nvPr>
            <p:ph type="subTitle" idx="3"/>
          </p:nvPr>
        </p:nvSpPr>
        <p:spPr>
          <a:xfrm>
            <a:off x="6184900" y="284775"/>
            <a:ext cx="2688900" cy="70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dk1"/>
                </a:solidFill>
              </a:rPr>
              <a:t>Fighting the War</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7"/>
          <p:cNvSpPr txBox="1">
            <a:spLocks noGrp="1"/>
          </p:cNvSpPr>
          <p:nvPr>
            <p:ph type="body" idx="1"/>
          </p:nvPr>
        </p:nvSpPr>
        <p:spPr>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solidFill>
                  <a:schemeClr val="dk1"/>
                </a:solidFill>
              </a:rPr>
              <a:t>Many changes occurred at home after the events of September 11th and the war:</a:t>
            </a:r>
            <a:endParaRPr dirty="0">
              <a:solidFill>
                <a:schemeClr val="dk1"/>
              </a:solidFill>
            </a:endParaRPr>
          </a:p>
          <a:p>
            <a:pPr marL="0" lvl="0" indent="0" algn="l" rtl="0">
              <a:spcBef>
                <a:spcPts val="0"/>
              </a:spcBef>
              <a:spcAft>
                <a:spcPts val="0"/>
              </a:spcAft>
              <a:buNone/>
            </a:pP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Increased airport security and public safety measures were taken to address terrorist threats.</a:t>
            </a: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Debates grew over government surveillance, privacy rights, and security, particularly after the Patriot Act was passed.</a:t>
            </a: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Military families faced long separations.</a:t>
            </a: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Some communities had high numbers of deployments and losses.</a:t>
            </a:r>
            <a:endParaRPr dirty="0">
              <a:solidFill>
                <a:schemeClr val="dk1"/>
              </a:solidFill>
            </a:endParaRPr>
          </a:p>
          <a:p>
            <a:pPr marL="457200" lvl="0" indent="-322580" algn="l" rtl="0">
              <a:spcBef>
                <a:spcPts val="0"/>
              </a:spcBef>
              <a:spcAft>
                <a:spcPts val="0"/>
              </a:spcAft>
              <a:buClr>
                <a:schemeClr val="dk1"/>
              </a:buClr>
              <a:buSzPct val="100000"/>
              <a:buChar char="●"/>
            </a:pPr>
            <a:r>
              <a:rPr lang="en" dirty="0">
                <a:solidFill>
                  <a:schemeClr val="dk1"/>
                </a:solidFill>
              </a:rPr>
              <a:t>Continuous war required major spending, which affected budgets and political debates on defense spending.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Discussion Question: </a:t>
            </a:r>
            <a:r>
              <a:rPr lang="en" dirty="0">
                <a:solidFill>
                  <a:schemeClr val="dk1"/>
                </a:solidFill>
              </a:rPr>
              <a:t>In what ways can war impact those who never serve in the military?</a:t>
            </a:r>
            <a:endParaRPr dirty="0">
              <a:solidFill>
                <a:schemeClr val="dk1"/>
              </a:solidFill>
            </a:endParaRPr>
          </a:p>
        </p:txBody>
      </p:sp>
      <p:sp>
        <p:nvSpPr>
          <p:cNvPr id="599" name="Google Shape;599;p77"/>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4375"/>
              <a:buFont typeface="Arial"/>
              <a:buNone/>
            </a:pPr>
            <a:r>
              <a:rPr lang="en"/>
              <a:t>American Society</a:t>
            </a:r>
            <a:endParaRPr/>
          </a:p>
        </p:txBody>
      </p:sp>
      <p:sp>
        <p:nvSpPr>
          <p:cNvPr id="600" name="Google Shape;600;p77"/>
          <p:cNvSpPr txBox="1">
            <a:spLocks noGrp="1"/>
          </p:cNvSpPr>
          <p:nvPr>
            <p:ph type="subTitle" idx="3"/>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America at Home</a:t>
            </a:r>
            <a:endParaRPr>
              <a:solidFill>
                <a:schemeClr val="dk1"/>
              </a:solidFill>
            </a:endParaRPr>
          </a:p>
        </p:txBody>
      </p:sp>
      <p:pic>
        <p:nvPicPr>
          <p:cNvPr id="601" name="Google Shape;601;p77" descr="Homeland Security"/>
          <p:cNvPicPr preferRelativeResize="0"/>
          <p:nvPr/>
        </p:nvPicPr>
        <p:blipFill rotWithShape="1">
          <a:blip r:embed="rId3">
            <a:alphaModFix/>
          </a:blip>
          <a:srcRect r="18220"/>
          <a:stretch/>
        </p:blipFill>
        <p:spPr>
          <a:xfrm>
            <a:off x="141249" y="1838275"/>
            <a:ext cx="2759425" cy="1920675"/>
          </a:xfrm>
          <a:prstGeom prst="roundRect">
            <a:avLst/>
          </a:prstGeom>
          <a:noFill/>
          <a:ln>
            <a:solidFill>
              <a:schemeClr val="dk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8"/>
          <p:cNvSpPr txBox="1">
            <a:spLocks noGrp="1"/>
          </p:cNvSpPr>
          <p:nvPr>
            <p:ph type="body" idx="2"/>
          </p:nvPr>
        </p:nvSpPr>
        <p:spPr>
          <a:xfrm>
            <a:off x="503350" y="1503725"/>
            <a:ext cx="3768000" cy="3287700"/>
          </a:xfrm>
          <a:prstGeom prst="rect">
            <a:avLst/>
          </a:prstGeom>
        </p:spPr>
        <p:txBody>
          <a:bodyPr spcFirstLastPara="1" wrap="square" lIns="91425" tIns="91425" rIns="91425" bIns="91425" anchor="t" anchorCtr="0">
            <a:normAutofit fontScale="70000" lnSpcReduction="20000"/>
          </a:bodyPr>
          <a:lstStyle/>
          <a:p>
            <a:pPr marL="457200" lvl="0" indent="-309241" algn="l" rtl="0">
              <a:spcBef>
                <a:spcPts val="0"/>
              </a:spcBef>
              <a:spcAft>
                <a:spcPts val="0"/>
              </a:spcAft>
              <a:buClr>
                <a:schemeClr val="dk1"/>
              </a:buClr>
              <a:buSzPct val="100000"/>
              <a:buChar char="●"/>
            </a:pPr>
            <a:r>
              <a:rPr lang="en" sz="2032" dirty="0">
                <a:solidFill>
                  <a:schemeClr val="dk1"/>
                </a:solidFill>
              </a:rPr>
              <a:t>Readjusting to life outside of war can be difficult to those that serve. </a:t>
            </a:r>
            <a:endParaRPr sz="2032" dirty="0">
              <a:solidFill>
                <a:schemeClr val="dk1"/>
              </a:solidFill>
            </a:endParaRPr>
          </a:p>
          <a:p>
            <a:pPr marL="457200" lvl="0" indent="0" algn="l" rtl="0">
              <a:spcBef>
                <a:spcPts val="0"/>
              </a:spcBef>
              <a:spcAft>
                <a:spcPts val="0"/>
              </a:spcAft>
              <a:buNone/>
            </a:pPr>
            <a:endParaRPr sz="2032" dirty="0">
              <a:solidFill>
                <a:schemeClr val="dk1"/>
              </a:solidFill>
            </a:endParaRPr>
          </a:p>
          <a:p>
            <a:pPr marL="457200" lvl="0" indent="-309241" algn="l" rtl="0">
              <a:spcBef>
                <a:spcPts val="0"/>
              </a:spcBef>
              <a:spcAft>
                <a:spcPts val="0"/>
              </a:spcAft>
              <a:buClr>
                <a:schemeClr val="dk1"/>
              </a:buClr>
              <a:buSzPct val="100000"/>
              <a:buChar char="●"/>
            </a:pPr>
            <a:r>
              <a:rPr lang="en" sz="2032" dirty="0">
                <a:solidFill>
                  <a:schemeClr val="dk1"/>
                </a:solidFill>
              </a:rPr>
              <a:t>War causes disruption in lives, and individuals can face challenges in coming to terms with the violence experienced and witnessed. </a:t>
            </a:r>
            <a:endParaRPr sz="2032" dirty="0">
              <a:solidFill>
                <a:schemeClr val="dk1"/>
              </a:solidFill>
            </a:endParaRPr>
          </a:p>
          <a:p>
            <a:pPr marL="457200" lvl="0" indent="0" algn="l" rtl="0">
              <a:spcBef>
                <a:spcPts val="0"/>
              </a:spcBef>
              <a:spcAft>
                <a:spcPts val="0"/>
              </a:spcAft>
              <a:buNone/>
            </a:pPr>
            <a:endParaRPr sz="2032" dirty="0">
              <a:solidFill>
                <a:schemeClr val="dk1"/>
              </a:solidFill>
            </a:endParaRPr>
          </a:p>
          <a:p>
            <a:pPr marL="457200" lvl="0" indent="-309241" algn="l" rtl="0">
              <a:spcBef>
                <a:spcPts val="0"/>
              </a:spcBef>
              <a:spcAft>
                <a:spcPts val="0"/>
              </a:spcAft>
              <a:buClr>
                <a:schemeClr val="dk1"/>
              </a:buClr>
              <a:buSzPct val="100000"/>
              <a:buChar char="●"/>
            </a:pPr>
            <a:r>
              <a:rPr lang="en" sz="2032" dirty="0">
                <a:solidFill>
                  <a:schemeClr val="dk1"/>
                </a:solidFill>
              </a:rPr>
              <a:t>Public acknowledgment of PTSD and other issues that arise from adjusting to life at home has increased since the War on </a:t>
            </a:r>
            <a:r>
              <a:rPr lang="en-US" sz="2032" dirty="0">
                <a:solidFill>
                  <a:schemeClr val="dk1"/>
                </a:solidFill>
              </a:rPr>
              <a:t>Terrorism</a:t>
            </a:r>
            <a:r>
              <a:rPr lang="en" sz="2032" dirty="0">
                <a:solidFill>
                  <a:schemeClr val="dk1"/>
                </a:solidFill>
              </a:rPr>
              <a:t>.</a:t>
            </a:r>
            <a:endParaRPr sz="2032" dirty="0">
              <a:solidFill>
                <a:schemeClr val="dk1"/>
              </a:solidFill>
            </a:endParaRPr>
          </a:p>
          <a:p>
            <a:pPr marL="457200" lvl="0" indent="0" algn="l" rtl="0">
              <a:spcBef>
                <a:spcPts val="0"/>
              </a:spcBef>
              <a:spcAft>
                <a:spcPts val="0"/>
              </a:spcAft>
              <a:buNone/>
            </a:pPr>
            <a:endParaRPr sz="2032" dirty="0">
              <a:solidFill>
                <a:schemeClr val="dk1"/>
              </a:solidFill>
            </a:endParaRPr>
          </a:p>
          <a:p>
            <a:pPr marL="457200" lvl="0" indent="-309241" algn="l" rtl="0">
              <a:spcBef>
                <a:spcPts val="0"/>
              </a:spcBef>
              <a:spcAft>
                <a:spcPts val="0"/>
              </a:spcAft>
              <a:buClr>
                <a:schemeClr val="dk1"/>
              </a:buClr>
              <a:buSzPct val="100000"/>
              <a:buChar char="●"/>
            </a:pPr>
            <a:r>
              <a:rPr lang="en" sz="2032" dirty="0">
                <a:solidFill>
                  <a:schemeClr val="dk1"/>
                </a:solidFill>
              </a:rPr>
              <a:t>Many veterans reflect that their service during this era strengthened them personally, but significantly impacted their transition to civilian life. </a:t>
            </a:r>
            <a:endParaRPr dirty="0">
              <a:solidFill>
                <a:schemeClr val="dk1"/>
              </a:solidFill>
            </a:endParaRPr>
          </a:p>
        </p:txBody>
      </p:sp>
      <p:sp>
        <p:nvSpPr>
          <p:cNvPr id="607" name="Google Shape;607;p78"/>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None/>
            </a:pPr>
            <a:r>
              <a:rPr lang="en"/>
              <a:t>The Effects of the War on Veterans</a:t>
            </a:r>
            <a:endParaRPr/>
          </a:p>
        </p:txBody>
      </p:sp>
      <p:pic>
        <p:nvPicPr>
          <p:cNvPr id="608" name="Google Shape;608;p78"/>
          <p:cNvPicPr preferRelativeResize="0"/>
          <p:nvPr/>
        </p:nvPicPr>
        <p:blipFill>
          <a:blip r:embed="rId3">
            <a:alphaModFix/>
          </a:blip>
          <a:srcRect t="2127" b="3317"/>
          <a:stretch>
            <a:fillRect/>
          </a:stretch>
        </p:blipFill>
        <p:spPr>
          <a:xfrm>
            <a:off x="4954356" y="1397620"/>
            <a:ext cx="3698989" cy="33938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9"/>
          <p:cNvSpPr txBox="1">
            <a:spLocks noGrp="1"/>
          </p:cNvSpPr>
          <p:nvPr>
            <p:ph type="body" idx="1"/>
          </p:nvPr>
        </p:nvSpPr>
        <p:spPr>
          <a:xfrm>
            <a:off x="447763" y="1206525"/>
            <a:ext cx="5031203" cy="360985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dirty="0">
                <a:solidFill>
                  <a:schemeClr val="dk1"/>
                </a:solidFill>
              </a:rPr>
              <a:t>What do historians debate about the war on terrorism?</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What were the true costs of this war?</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Can the goals of the war be distinguished from the outcomes and were they achieved?</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How do you measure success in a war against terrorism and groups compared to countries and governments?</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What can we learn as a society for the future?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The American departure from Afghanistan in August 2021 left a lasting debate of what the role of the U.S. should be in global affairs.</a:t>
            </a:r>
            <a:endParaRPr dirty="0">
              <a:solidFill>
                <a:schemeClr val="dk1"/>
              </a:solidFill>
            </a:endParaRPr>
          </a:p>
          <a:p>
            <a:pPr marL="0" lvl="0" indent="0" algn="l" rtl="0">
              <a:spcBef>
                <a:spcPts val="0"/>
              </a:spcBef>
              <a:spcAft>
                <a:spcPts val="0"/>
              </a:spcAft>
              <a:buClr>
                <a:schemeClr val="dk1"/>
              </a:buClr>
              <a:buSzPts val="1100"/>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614" name="Google Shape;614;p79"/>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4375"/>
              <a:buFont typeface="Arial"/>
              <a:buNone/>
            </a:pPr>
            <a:r>
              <a:rPr lang="en"/>
              <a:t>The Legacy of the War</a:t>
            </a:r>
            <a:endParaRPr/>
          </a:p>
        </p:txBody>
      </p:sp>
      <p:sp>
        <p:nvSpPr>
          <p:cNvPr id="5" name="Subtitle 4">
            <a:extLst>
              <a:ext uri="{FF2B5EF4-FFF2-40B4-BE49-F238E27FC236}">
                <a16:creationId xmlns:a16="http://schemas.microsoft.com/office/drawing/2014/main" id="{F58F90B6-A5B7-6742-BD28-1FDCF4B603EB}"/>
              </a:ext>
            </a:extLst>
          </p:cNvPr>
          <p:cNvSpPr>
            <a:spLocks noGrp="1"/>
          </p:cNvSpPr>
          <p:nvPr>
            <p:ph type="subTitle" idx="3"/>
          </p:nvPr>
        </p:nvSpPr>
        <p:spPr/>
        <p:txBody>
          <a:bodyPr/>
          <a:lstStyle/>
          <a:p>
            <a:r>
              <a:rPr lang="en-US" dirty="0"/>
              <a:t>Historic Legacy</a:t>
            </a:r>
          </a:p>
        </p:txBody>
      </p:sp>
      <p:pic>
        <p:nvPicPr>
          <p:cNvPr id="616" name="Google Shape;616;p79" descr="File:War on Terror montage1.png - Wikipedia"/>
          <p:cNvPicPr preferRelativeResize="0"/>
          <p:nvPr/>
        </p:nvPicPr>
        <p:blipFill>
          <a:blip r:embed="rId3">
            <a:alphaModFix/>
          </a:blip>
          <a:stretch>
            <a:fillRect/>
          </a:stretch>
        </p:blipFill>
        <p:spPr>
          <a:xfrm>
            <a:off x="5590478" y="1799064"/>
            <a:ext cx="3120627" cy="2271726"/>
          </a:xfrm>
          <a:prstGeom prst="round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2"/>
          <p:cNvSpPr txBox="1">
            <a:spLocks noGrp="1"/>
          </p:cNvSpPr>
          <p:nvPr>
            <p:ph type="body" idx="1"/>
          </p:nvPr>
        </p:nvSpPr>
        <p:spPr>
          <a:xfrm>
            <a:off x="496350" y="1593900"/>
            <a:ext cx="3754200" cy="298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dk1"/>
              </a:solidFill>
            </a:endParaRPr>
          </a:p>
          <a:p>
            <a:pPr marL="457200" lvl="0" indent="-330200" algn="l" rtl="0">
              <a:spcBef>
                <a:spcPts val="0"/>
              </a:spcBef>
              <a:spcAft>
                <a:spcPts val="0"/>
              </a:spcAft>
              <a:buClr>
                <a:schemeClr val="dk1"/>
              </a:buClr>
              <a:buSzPts val="1600"/>
              <a:buAutoNum type="arabicPeriod"/>
            </a:pPr>
            <a:r>
              <a:rPr lang="en" sz="1600" dirty="0">
                <a:solidFill>
                  <a:schemeClr val="dk1"/>
                </a:solidFill>
              </a:rPr>
              <a:t>Why did the United States and its allies invade in the Middle East?</a:t>
            </a:r>
            <a:endParaRPr sz="1600" dirty="0">
              <a:solidFill>
                <a:schemeClr val="dk1"/>
              </a:solidFill>
            </a:endParaRPr>
          </a:p>
          <a:p>
            <a:pPr marL="457200" lvl="0" indent="-330200" algn="l" rtl="0">
              <a:spcBef>
                <a:spcPts val="0"/>
              </a:spcBef>
              <a:spcAft>
                <a:spcPts val="0"/>
              </a:spcAft>
              <a:buClr>
                <a:schemeClr val="dk1"/>
              </a:buClr>
              <a:buSzPts val="1600"/>
              <a:buAutoNum type="arabicPeriod"/>
            </a:pPr>
            <a:r>
              <a:rPr lang="en" sz="1600" dirty="0">
                <a:solidFill>
                  <a:schemeClr val="dk1"/>
                </a:solidFill>
              </a:rPr>
              <a:t>What were the consequences of the War on </a:t>
            </a:r>
            <a:r>
              <a:rPr lang="en-US" sz="1600" dirty="0">
                <a:solidFill>
                  <a:schemeClr val="dk1"/>
                </a:solidFill>
              </a:rPr>
              <a:t>Terrorism</a:t>
            </a:r>
            <a:r>
              <a:rPr lang="en" sz="1600" dirty="0">
                <a:solidFill>
                  <a:schemeClr val="dk1"/>
                </a:solidFill>
              </a:rPr>
              <a:t> globally and domestically within the United States?</a:t>
            </a:r>
            <a:endParaRPr sz="1600" dirty="0">
              <a:solidFill>
                <a:schemeClr val="dk1"/>
              </a:solidFill>
            </a:endParaRPr>
          </a:p>
        </p:txBody>
      </p:sp>
      <p:sp>
        <p:nvSpPr>
          <p:cNvPr id="467" name="Google Shape;467;p62"/>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
              <a:t>Essential Questions</a:t>
            </a:r>
            <a:endParaRPr/>
          </a:p>
        </p:txBody>
      </p:sp>
      <p:pic>
        <p:nvPicPr>
          <p:cNvPr id="468" name="Google Shape;468;p62" descr="Operation Enduring Freedom"/>
          <p:cNvPicPr preferRelativeResize="0"/>
          <p:nvPr/>
        </p:nvPicPr>
        <p:blipFill>
          <a:blip r:embed="rId3">
            <a:alphaModFix/>
          </a:blip>
          <a:stretch>
            <a:fillRect/>
          </a:stretch>
        </p:blipFill>
        <p:spPr>
          <a:xfrm>
            <a:off x="4542264" y="1364120"/>
            <a:ext cx="4419600" cy="3416036"/>
          </a:xfrm>
          <a:prstGeom prst="roundRect">
            <a:avLst/>
          </a:prstGeom>
          <a:noFill/>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0"/>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 sz="4200"/>
              <a:t>SUMMARY</a:t>
            </a:r>
            <a:endParaRPr sz="4200"/>
          </a:p>
        </p:txBody>
      </p:sp>
      <p:sp>
        <p:nvSpPr>
          <p:cNvPr id="622" name="Google Shape;622;p80"/>
          <p:cNvSpPr txBox="1">
            <a:spLocks noGrp="1"/>
          </p:cNvSpPr>
          <p:nvPr>
            <p:ph type="subTitle" idx="1"/>
          </p:nvPr>
        </p:nvSpPr>
        <p:spPr>
          <a:xfrm flipH="1">
            <a:off x="-172350" y="1348072"/>
            <a:ext cx="1563900" cy="5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623" name="Google Shape;623;p80"/>
          <p:cNvSpPr txBox="1">
            <a:spLocks noGrp="1"/>
          </p:cNvSpPr>
          <p:nvPr>
            <p:ph type="subTitle" idx="2"/>
          </p:nvPr>
        </p:nvSpPr>
        <p:spPr>
          <a:xfrm flipH="1">
            <a:off x="-172350" y="2829197"/>
            <a:ext cx="1563900" cy="5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624" name="Google Shape;624;p80"/>
          <p:cNvSpPr txBox="1">
            <a:spLocks noGrp="1"/>
          </p:cNvSpPr>
          <p:nvPr>
            <p:ph type="subTitle" idx="3"/>
          </p:nvPr>
        </p:nvSpPr>
        <p:spPr>
          <a:xfrm flipH="1">
            <a:off x="-172350" y="4315497"/>
            <a:ext cx="1563900" cy="5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625" name="Google Shape;625;p80"/>
          <p:cNvSpPr txBox="1">
            <a:spLocks noGrp="1"/>
          </p:cNvSpPr>
          <p:nvPr>
            <p:ph type="body" idx="4"/>
          </p:nvPr>
        </p:nvSpPr>
        <p:spPr>
          <a:xfrm>
            <a:off x="1134750" y="1348075"/>
            <a:ext cx="5434200" cy="1300200"/>
          </a:xfrm>
          <a:prstGeom prst="rect">
            <a:avLst/>
          </a:prstGeom>
        </p:spPr>
        <p:txBody>
          <a:bodyPr spcFirstLastPara="1" wrap="square" lIns="91425" tIns="91425" rIns="91425" bIns="91425" anchor="ctr" anchorCtr="0">
            <a:normAutofit fontScale="85000" lnSpcReduction="10000"/>
          </a:bodyPr>
          <a:lstStyle/>
          <a:p>
            <a:pPr marL="0" lvl="0" indent="0" algn="ctr" rtl="0">
              <a:spcBef>
                <a:spcPts val="0"/>
              </a:spcBef>
              <a:spcAft>
                <a:spcPts val="0"/>
              </a:spcAft>
              <a:buNone/>
            </a:pPr>
            <a:r>
              <a:rPr lang="en" sz="1500" dirty="0">
                <a:solidFill>
                  <a:schemeClr val="dk1"/>
                </a:solidFill>
              </a:rPr>
              <a:t>After the terrorist attacks conducted by Al-Qaeda on September 11th, 2001 Congress passed an Authorization for the Use of Military Force (AUMF), granting Pres. Bush executive powers to use military force against those responsible for the September 11th attacks. </a:t>
            </a:r>
            <a:endParaRPr sz="1500" dirty="0">
              <a:solidFill>
                <a:schemeClr val="dk1"/>
              </a:solidFill>
            </a:endParaRPr>
          </a:p>
          <a:p>
            <a:pPr marL="0" lvl="0" indent="0" algn="ctr" rtl="0">
              <a:spcBef>
                <a:spcPts val="0"/>
              </a:spcBef>
              <a:spcAft>
                <a:spcPts val="0"/>
              </a:spcAft>
              <a:buClr>
                <a:schemeClr val="dk1"/>
              </a:buClr>
              <a:buSzPct val="68750"/>
              <a:buFont typeface="Arial"/>
              <a:buNone/>
            </a:pPr>
            <a:r>
              <a:rPr lang="en" sz="1500" dirty="0">
                <a:solidFill>
                  <a:schemeClr val="dk1"/>
                </a:solidFill>
              </a:rPr>
              <a:t>The priorities established by the U.S. were finding those responsible for the attacks and locating Al-Qaeda bases in the Middle East</a:t>
            </a:r>
            <a:r>
              <a:rPr lang="en" dirty="0">
                <a:solidFill>
                  <a:schemeClr val="dk1"/>
                </a:solidFill>
              </a:rPr>
              <a:t>. </a:t>
            </a:r>
            <a:endParaRPr dirty="0">
              <a:solidFill>
                <a:schemeClr val="dk1"/>
              </a:solidFill>
            </a:endParaRPr>
          </a:p>
        </p:txBody>
      </p:sp>
      <p:sp>
        <p:nvSpPr>
          <p:cNvPr id="626" name="Google Shape;626;p80"/>
          <p:cNvSpPr txBox="1">
            <a:spLocks noGrp="1"/>
          </p:cNvSpPr>
          <p:nvPr>
            <p:ph type="body" idx="5"/>
          </p:nvPr>
        </p:nvSpPr>
        <p:spPr>
          <a:xfrm>
            <a:off x="1134750" y="2831788"/>
            <a:ext cx="5434200" cy="1300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300" dirty="0">
                <a:solidFill>
                  <a:schemeClr val="dk1"/>
                </a:solidFill>
              </a:rPr>
              <a:t>From there began the Global War on </a:t>
            </a:r>
            <a:r>
              <a:rPr lang="en-US" sz="1300" dirty="0">
                <a:solidFill>
                  <a:schemeClr val="dk1"/>
                </a:solidFill>
              </a:rPr>
              <a:t>Terrorism</a:t>
            </a:r>
            <a:r>
              <a:rPr lang="en" sz="1300" dirty="0">
                <a:solidFill>
                  <a:schemeClr val="dk1"/>
                </a:solidFill>
              </a:rPr>
              <a:t>, operated through several conflicts, primarily the conflicts in Iraq and Afghanistan. The warfare during this period, was different than other wars, seeking to eliminate terrorist groups and identifying the governments that were supporting them. </a:t>
            </a:r>
            <a:endParaRPr sz="1300" dirty="0">
              <a:solidFill>
                <a:schemeClr val="dk1"/>
              </a:solidFill>
            </a:endParaRPr>
          </a:p>
        </p:txBody>
      </p:sp>
      <p:sp>
        <p:nvSpPr>
          <p:cNvPr id="627" name="Google Shape;627;p80"/>
          <p:cNvSpPr txBox="1">
            <a:spLocks noGrp="1"/>
          </p:cNvSpPr>
          <p:nvPr>
            <p:ph type="body" idx="6"/>
          </p:nvPr>
        </p:nvSpPr>
        <p:spPr>
          <a:xfrm>
            <a:off x="1134750" y="4226554"/>
            <a:ext cx="5434200" cy="72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50" dirty="0">
                <a:solidFill>
                  <a:schemeClr val="dk1"/>
                </a:solidFill>
              </a:rPr>
              <a:t>The Global War on </a:t>
            </a:r>
            <a:r>
              <a:rPr lang="en-US" sz="1250" dirty="0">
                <a:solidFill>
                  <a:schemeClr val="dk1"/>
                </a:solidFill>
              </a:rPr>
              <a:t>Terrorism</a:t>
            </a:r>
            <a:r>
              <a:rPr lang="en" sz="1250" dirty="0">
                <a:solidFill>
                  <a:schemeClr val="dk1"/>
                </a:solidFill>
              </a:rPr>
              <a:t> has left significant impacts on American society and its veterans. It has also created an enduring debate on the role of America in global affairs.</a:t>
            </a:r>
            <a:endParaRPr sz="1250" dirty="0">
              <a:solidFill>
                <a:schemeClr val="dk1"/>
              </a:solidFill>
            </a:endParaRPr>
          </a:p>
        </p:txBody>
      </p:sp>
      <p:pic>
        <p:nvPicPr>
          <p:cNvPr id="628" name="Google Shape;628;p80" descr="U.S. Coast Guard Reserve: Celebrating 75 years of dedicated ..."/>
          <p:cNvPicPr preferRelativeResize="0"/>
          <p:nvPr/>
        </p:nvPicPr>
        <p:blipFill>
          <a:blip r:embed="rId3">
            <a:alphaModFix/>
          </a:blip>
          <a:srcRect l="8836"/>
          <a:stretch>
            <a:fillRect/>
          </a:stretch>
        </p:blipFill>
        <p:spPr>
          <a:xfrm>
            <a:off x="6690731" y="2030818"/>
            <a:ext cx="2348879" cy="1709100"/>
          </a:xfrm>
          <a:prstGeom prst="roundRect">
            <a:avLst/>
          </a:prstGeom>
          <a:noFill/>
          <a:ln>
            <a:solidFill>
              <a:schemeClr val="dk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1"/>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Exit Ticket Questions</a:t>
            </a:r>
            <a:endParaRPr/>
          </a:p>
        </p:txBody>
      </p:sp>
      <p:sp>
        <p:nvSpPr>
          <p:cNvPr id="634" name="Google Shape;634;p81"/>
          <p:cNvSpPr txBox="1">
            <a:spLocks noGrp="1"/>
          </p:cNvSpPr>
          <p:nvPr>
            <p:ph type="body" idx="1"/>
          </p:nvPr>
        </p:nvSpPr>
        <p:spPr>
          <a:xfrm>
            <a:off x="496350" y="1474956"/>
            <a:ext cx="3754200" cy="3309600"/>
          </a:xfrm>
          <a:prstGeom prst="rect">
            <a:avLst/>
          </a:prstGeom>
          <a:noFill/>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On a separate piece of paper or a note card answer these two questions and turn them in to your teacher:</a:t>
            </a:r>
            <a:endParaRPr dirty="0"/>
          </a:p>
          <a:p>
            <a:pPr marL="0" lvl="0" indent="0" algn="l" rtl="0">
              <a:spcBef>
                <a:spcPts val="0"/>
              </a:spcBef>
              <a:spcAft>
                <a:spcPts val="0"/>
              </a:spcAft>
              <a:buNone/>
            </a:pPr>
            <a:endParaRPr dirty="0"/>
          </a:p>
          <a:p>
            <a:pPr marL="457200" lvl="0" indent="-342900" algn="l" rtl="0">
              <a:spcBef>
                <a:spcPts val="0"/>
              </a:spcBef>
              <a:spcAft>
                <a:spcPts val="0"/>
              </a:spcAft>
              <a:buSzPts val="1800"/>
              <a:buAutoNum type="arabicPeriod"/>
            </a:pPr>
            <a:r>
              <a:rPr lang="en" dirty="0"/>
              <a:t>What changes occurred in American society as a result of the War on </a:t>
            </a:r>
            <a:r>
              <a:rPr lang="en-US" dirty="0"/>
              <a:t>Terrorism</a:t>
            </a:r>
            <a:r>
              <a:rPr lang="en" dirty="0"/>
              <a:t>?</a:t>
            </a:r>
            <a:endParaRPr dirty="0"/>
          </a:p>
          <a:p>
            <a:pPr marL="457200" lvl="0" indent="-342900" algn="l" rtl="0">
              <a:spcBef>
                <a:spcPts val="0"/>
              </a:spcBef>
              <a:spcAft>
                <a:spcPts val="0"/>
              </a:spcAft>
              <a:buSzPts val="1800"/>
              <a:buAutoNum type="arabicPeriod"/>
            </a:pPr>
            <a:r>
              <a:rPr lang="en" dirty="0"/>
              <a:t>In one sentence, what do you believe to be the trust lasting history of the War on Terrorism?</a:t>
            </a:r>
            <a:endParaRPr dirty="0"/>
          </a:p>
        </p:txBody>
      </p:sp>
      <p:pic>
        <p:nvPicPr>
          <p:cNvPr id="635" name="Google Shape;635;p81" descr="Questions &amp; Answers Free Stock Photo - Public Domain Pictures"/>
          <p:cNvPicPr preferRelativeResize="0"/>
          <p:nvPr/>
        </p:nvPicPr>
        <p:blipFill>
          <a:blip r:embed="rId3">
            <a:alphaModFix/>
          </a:blip>
          <a:stretch>
            <a:fillRect/>
          </a:stretch>
        </p:blipFill>
        <p:spPr>
          <a:xfrm>
            <a:off x="4979334" y="1837293"/>
            <a:ext cx="3529125" cy="2272400"/>
          </a:xfrm>
          <a:prstGeom prst="round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2"/>
          <p:cNvSpPr txBox="1">
            <a:spLocks noGrp="1"/>
          </p:cNvSpPr>
          <p:nvPr>
            <p:ph type="body" idx="1"/>
          </p:nvPr>
        </p:nvSpPr>
        <p:spPr>
          <a:xfrm>
            <a:off x="311700" y="859525"/>
            <a:ext cx="85206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t>9/11 Memorial and Museum. "9/11 FAQs." National September 11 Memorial &amp; Museum. Last </a:t>
            </a:r>
            <a:endParaRPr sz="1100" dirty="0"/>
          </a:p>
          <a:p>
            <a:pPr marL="0" lvl="0" indent="457200" algn="l" rtl="0">
              <a:spcBef>
                <a:spcPts val="0"/>
              </a:spcBef>
              <a:spcAft>
                <a:spcPts val="0"/>
              </a:spcAft>
              <a:buNone/>
            </a:pPr>
            <a:r>
              <a:rPr lang="en" sz="1100" dirty="0"/>
              <a:t>modified 2026. https://www.911memorial.org/911-faqs.</a:t>
            </a:r>
            <a:endParaRPr sz="1100" dirty="0"/>
          </a:p>
          <a:p>
            <a:pPr marL="0" lvl="0" indent="0" algn="l" rtl="0">
              <a:spcBef>
                <a:spcPts val="0"/>
              </a:spcBef>
              <a:spcAft>
                <a:spcPts val="0"/>
              </a:spcAft>
              <a:buNone/>
            </a:pPr>
            <a:r>
              <a:rPr lang="en" sz="1100" dirty="0"/>
              <a:t>George W. Bush Library. "Global War on Terror." George W. Bush Library. Accessed </a:t>
            </a:r>
            <a:endParaRPr sz="1100" dirty="0"/>
          </a:p>
          <a:p>
            <a:pPr marL="457200" lvl="0" indent="0" algn="l" rtl="0">
              <a:spcBef>
                <a:spcPts val="0"/>
              </a:spcBef>
              <a:spcAft>
                <a:spcPts val="0"/>
              </a:spcAft>
              <a:buNone/>
            </a:pPr>
            <a:r>
              <a:rPr lang="en" sz="1100" dirty="0"/>
              <a:t>February 2, 2026. https://www.georgewbushlibrary.gov/research/topic-guides/global-war-terror.</a:t>
            </a:r>
            <a:endParaRPr sz="1100" dirty="0"/>
          </a:p>
          <a:p>
            <a:pPr marL="0" lvl="0" indent="0" algn="l" rtl="0">
              <a:spcBef>
                <a:spcPts val="0"/>
              </a:spcBef>
              <a:spcAft>
                <a:spcPts val="0"/>
              </a:spcAft>
              <a:buNone/>
            </a:pPr>
            <a:r>
              <a:rPr lang="en" sz="1100" dirty="0"/>
              <a:t>Hartig, Hannah, and Carroll Doherty. "Two Decades Later, the Enduring Legacy of 9/11." </a:t>
            </a:r>
            <a:endParaRPr sz="1100" dirty="0"/>
          </a:p>
          <a:p>
            <a:pPr marL="457200" lvl="0" indent="0" algn="l" rtl="0">
              <a:spcBef>
                <a:spcPts val="0"/>
              </a:spcBef>
              <a:spcAft>
                <a:spcPts val="0"/>
              </a:spcAft>
              <a:buNone/>
            </a:pPr>
            <a:r>
              <a:rPr lang="en" sz="1100" dirty="0"/>
              <a:t>Pew Research Center. Last modified April 24, 2025. https://www.pewresearch.org/politics/2021/09/02/two-decades-later-the-enduring-legacy-of-9-11/.</a:t>
            </a:r>
            <a:endParaRPr sz="1100" dirty="0"/>
          </a:p>
          <a:p>
            <a:pPr marL="0" lvl="0" indent="0" algn="l" rtl="0">
              <a:spcBef>
                <a:spcPts val="0"/>
              </a:spcBef>
              <a:spcAft>
                <a:spcPts val="0"/>
              </a:spcAft>
              <a:buNone/>
            </a:pPr>
            <a:r>
              <a:rPr lang="en" sz="1100" dirty="0"/>
              <a:t>History Channel Education. "Afghanistan War." HISTORY. Last modified April 15, 2025. </a:t>
            </a:r>
            <a:endParaRPr sz="1100" dirty="0"/>
          </a:p>
          <a:p>
            <a:pPr marL="0" lvl="0" indent="457200" algn="l" rtl="0">
              <a:spcBef>
                <a:spcPts val="0"/>
              </a:spcBef>
              <a:spcAft>
                <a:spcPts val="0"/>
              </a:spcAft>
              <a:buNone/>
            </a:pPr>
            <a:r>
              <a:rPr lang="en" sz="1100" dirty="0"/>
              <a:t>https://www.history.com/articles/afghanistan-war.</a:t>
            </a:r>
            <a:endParaRPr sz="1100" dirty="0"/>
          </a:p>
          <a:p>
            <a:pPr marL="0" lvl="0" indent="0" algn="l" rtl="0">
              <a:spcBef>
                <a:spcPts val="0"/>
              </a:spcBef>
              <a:spcAft>
                <a:spcPts val="0"/>
              </a:spcAft>
              <a:buNone/>
            </a:pPr>
            <a:r>
              <a:rPr lang="en" sz="1100" dirty="0"/>
              <a:t>Library of Congress. "Global War on Terror: A Guide to First-Person Narratives in the </a:t>
            </a:r>
            <a:endParaRPr sz="1100" dirty="0"/>
          </a:p>
          <a:p>
            <a:pPr marL="457200" lvl="0" indent="0" algn="l" rtl="0">
              <a:spcBef>
                <a:spcPts val="0"/>
              </a:spcBef>
              <a:spcAft>
                <a:spcPts val="0"/>
              </a:spcAft>
              <a:buNone/>
            </a:pPr>
            <a:r>
              <a:rPr lang="en" sz="1100" dirty="0"/>
              <a:t>Veterans History Project." Research Guides at Library of Congress. Last modified April 30, 2025. https://guides.loc.gov/global-war-on-terror/impacts-of-the-experience.</a:t>
            </a:r>
            <a:endParaRPr sz="1100" dirty="0"/>
          </a:p>
          <a:p>
            <a:pPr marL="0" lvl="0" indent="0" algn="l" rtl="0">
              <a:spcBef>
                <a:spcPts val="0"/>
              </a:spcBef>
              <a:spcAft>
                <a:spcPts val="0"/>
              </a:spcAft>
              <a:buNone/>
            </a:pPr>
            <a:r>
              <a:rPr lang="en" sz="1100" dirty="0"/>
              <a:t>Parker, Kim, Ruth Igielnik, Amanda Barroso, and Anthony Cilluffo. "The American Veteran </a:t>
            </a:r>
            <a:endParaRPr sz="1100" dirty="0"/>
          </a:p>
          <a:p>
            <a:pPr marL="457200" lvl="0" indent="0" algn="l" rtl="0">
              <a:spcBef>
                <a:spcPts val="0"/>
              </a:spcBef>
              <a:spcAft>
                <a:spcPts val="0"/>
              </a:spcAft>
              <a:buNone/>
            </a:pPr>
            <a:r>
              <a:rPr lang="en" sz="1100" dirty="0"/>
              <a:t>Experience and the Post-9/11 Generation." Pew Research Center. Last modified April 14, 2024. https://www.pewresearch.org/social-trends/2019/09/10/the-american-veteran-experience-and-the-post-9-11-generation/.</a:t>
            </a:r>
            <a:endParaRPr sz="1100" dirty="0"/>
          </a:p>
          <a:p>
            <a:pPr marL="0" lvl="0" indent="0" algn="l" rtl="0">
              <a:spcBef>
                <a:spcPts val="0"/>
              </a:spcBef>
              <a:spcAft>
                <a:spcPts val="0"/>
              </a:spcAft>
              <a:buNone/>
            </a:pPr>
            <a:r>
              <a:rPr lang="en" sz="1100" dirty="0"/>
              <a:t>"President Declares "Freedom at War with Fear"." White House Archives. Last modified November 21, 2001. </a:t>
            </a:r>
            <a:endParaRPr sz="1100" dirty="0"/>
          </a:p>
          <a:p>
            <a:pPr marL="0" lvl="0" indent="457200" algn="l" rtl="0">
              <a:spcBef>
                <a:spcPts val="0"/>
              </a:spcBef>
              <a:spcAft>
                <a:spcPts val="0"/>
              </a:spcAft>
              <a:buNone/>
            </a:pPr>
            <a:r>
              <a:rPr lang="en" sz="1100" dirty="0"/>
              <a:t>https://georgewbush-whitehouse.archives.gov/news/releases/2001/09/20010920-8.html.</a:t>
            </a:r>
            <a:endParaRPr sz="1100" dirty="0"/>
          </a:p>
          <a:p>
            <a:pPr marL="0" lvl="0" indent="0" algn="l" rtl="0">
              <a:spcBef>
                <a:spcPts val="0"/>
              </a:spcBef>
              <a:spcAft>
                <a:spcPts val="0"/>
              </a:spcAft>
              <a:buNone/>
            </a:pPr>
            <a:r>
              <a:rPr lang="en" sz="1100" dirty="0"/>
              <a:t>Schnurr, Kaloupek, Sayer, Weiss, Cohen, Galea, and Weaver. "Understanding the Impact of the Wars in Iraq and Afghanistan." </a:t>
            </a:r>
            <a:endParaRPr sz="1100" dirty="0"/>
          </a:p>
          <a:p>
            <a:pPr marL="0" lvl="0" indent="457200" algn="l" rtl="0">
              <a:spcBef>
                <a:spcPts val="0"/>
              </a:spcBef>
              <a:spcAft>
                <a:spcPts val="0"/>
              </a:spcAft>
              <a:buNone/>
            </a:pPr>
            <a:r>
              <a:rPr lang="en" sz="1100" dirty="0"/>
              <a:t>Journal of Traumatic Stress 23 (February 2010). https://www.ptsd.va.gov/professional/articles/article-pdf/id83684.pdf.</a:t>
            </a:r>
            <a:endParaRPr sz="1100" dirty="0"/>
          </a:p>
          <a:p>
            <a:pPr marL="0" lvl="0" indent="0" algn="l" rtl="0">
              <a:spcBef>
                <a:spcPts val="0"/>
              </a:spcBef>
              <a:spcAft>
                <a:spcPts val="0"/>
              </a:spcAft>
              <a:buNone/>
            </a:pPr>
            <a:r>
              <a:rPr lang="en" sz="1100" dirty="0"/>
              <a:t>United States Congress. Public Law 107–40 107th Congress Joint Resolution To authorize the use of United States Armed Forces </a:t>
            </a:r>
            <a:endParaRPr sz="1100" dirty="0"/>
          </a:p>
          <a:p>
            <a:pPr marL="457200" lvl="0" indent="0" algn="l" rtl="0">
              <a:spcBef>
                <a:spcPts val="0"/>
              </a:spcBef>
              <a:spcAft>
                <a:spcPts val="0"/>
              </a:spcAft>
              <a:buNone/>
            </a:pPr>
            <a:r>
              <a:rPr lang="en" sz="1100" dirty="0"/>
              <a:t>against those responsible for the recent attacks launched against the United States. Congress, 2001. https://www.congress.gov/107/plaws/publ40/PLAW-107publ40.pdf.</a:t>
            </a:r>
            <a:endParaRPr sz="1100" dirty="0"/>
          </a:p>
          <a:p>
            <a:pPr marL="0" lvl="0" indent="0" algn="l" rtl="0">
              <a:spcBef>
                <a:spcPts val="0"/>
              </a:spcBef>
              <a:spcAft>
                <a:spcPts val="0"/>
              </a:spcAft>
              <a:buNone/>
            </a:pPr>
            <a:endParaRPr sz="1100" dirty="0"/>
          </a:p>
        </p:txBody>
      </p:sp>
      <p:sp>
        <p:nvSpPr>
          <p:cNvPr id="641" name="Google Shape;641;p82"/>
          <p:cNvSpPr txBox="1">
            <a:spLocks noGrp="1"/>
          </p:cNvSpPr>
          <p:nvPr>
            <p:ph type="title"/>
          </p:nvPr>
        </p:nvSpPr>
        <p:spPr>
          <a:xfrm>
            <a:off x="311700" y="113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Bibliography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3"/>
          <p:cNvSpPr txBox="1">
            <a:spLocks noGrp="1"/>
          </p:cNvSpPr>
          <p:nvPr>
            <p:ph type="body" idx="1"/>
          </p:nvPr>
        </p:nvSpPr>
        <p:spPr>
          <a:xfrm>
            <a:off x="415075" y="1335950"/>
            <a:ext cx="3923700" cy="3409200"/>
          </a:xfrm>
          <a:prstGeom prst="rect">
            <a:avLst/>
          </a:prstGeom>
        </p:spPr>
        <p:txBody>
          <a:bodyPr spcFirstLastPara="1" wrap="square" lIns="91425" tIns="91425" rIns="91425" bIns="91425" anchor="t" anchorCtr="0">
            <a:normAutofit fontScale="92500" lnSpcReduction="10000"/>
          </a:bodyPr>
          <a:lstStyle/>
          <a:p>
            <a:pPr marL="0" lvl="0" indent="0" algn="ctr" rtl="0">
              <a:lnSpc>
                <a:spcPct val="90000"/>
              </a:lnSpc>
              <a:spcBef>
                <a:spcPts val="0"/>
              </a:spcBef>
              <a:spcAft>
                <a:spcPts val="0"/>
              </a:spcAft>
              <a:buClr>
                <a:schemeClr val="dk1"/>
              </a:buClr>
              <a:buSzPts val="1100"/>
              <a:buNone/>
            </a:pPr>
            <a:r>
              <a:rPr lang="en" sz="1300" b="1" dirty="0">
                <a:solidFill>
                  <a:schemeClr val="dk1"/>
                </a:solidFill>
                <a:latin typeface="Della Respira"/>
                <a:ea typeface="Della Respira"/>
                <a:cs typeface="Della Respira"/>
                <a:sym typeface="Della Respira"/>
              </a:rPr>
              <a:t>Take one minute to think about this quote by President George Bush (2001):</a:t>
            </a:r>
            <a:endParaRPr sz="300" dirty="0">
              <a:solidFill>
                <a:schemeClr val="dk1"/>
              </a:solidFill>
              <a:latin typeface="Della Respira"/>
              <a:ea typeface="Della Respira"/>
              <a:cs typeface="Della Respira"/>
              <a:sym typeface="Della Respira"/>
            </a:endParaRPr>
          </a:p>
          <a:p>
            <a:pPr marL="0" lvl="0" indent="0" algn="l" rtl="0">
              <a:spcBef>
                <a:spcPts val="0"/>
              </a:spcBef>
              <a:spcAft>
                <a:spcPts val="0"/>
              </a:spcAft>
              <a:buClr>
                <a:schemeClr val="dk1"/>
              </a:buClr>
              <a:buSzPts val="1100"/>
              <a:buNone/>
            </a:pPr>
            <a:endParaRPr sz="1400" dirty="0">
              <a:solidFill>
                <a:schemeClr val="dk1"/>
              </a:solidFill>
              <a:latin typeface="DM Sans ExtraLight"/>
              <a:ea typeface="DM Sans ExtraLight"/>
              <a:cs typeface="DM Sans ExtraLight"/>
              <a:sym typeface="DM Sans ExtraLight"/>
            </a:endParaRPr>
          </a:p>
          <a:p>
            <a:pPr marL="0" lvl="0" indent="0" algn="l" rtl="0">
              <a:spcBef>
                <a:spcPts val="0"/>
              </a:spcBef>
              <a:spcAft>
                <a:spcPts val="0"/>
              </a:spcAft>
              <a:buClr>
                <a:schemeClr val="dk1"/>
              </a:buClr>
              <a:buSzPts val="1100"/>
              <a:buFont typeface="Arial"/>
              <a:buNone/>
            </a:pPr>
            <a:r>
              <a:rPr lang="en" dirty="0">
                <a:solidFill>
                  <a:schemeClr val="dk1"/>
                </a:solidFill>
              </a:rPr>
              <a:t>“Either you are with us, or you are with the terrorists.”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ctr" rtl="0">
              <a:lnSpc>
                <a:spcPct val="90000"/>
              </a:lnSpc>
              <a:spcBef>
                <a:spcPts val="0"/>
              </a:spcBef>
              <a:spcAft>
                <a:spcPts val="0"/>
              </a:spcAft>
              <a:buNone/>
            </a:pPr>
            <a:r>
              <a:rPr lang="en" sz="1300" b="1" dirty="0">
                <a:solidFill>
                  <a:schemeClr val="dk1"/>
                </a:solidFill>
                <a:latin typeface="Della Respira"/>
                <a:ea typeface="Della Respira"/>
                <a:cs typeface="Della Respira"/>
                <a:sym typeface="Della Respira"/>
              </a:rPr>
              <a:t>Now on an index card or piece of notebook paper answer these questions:</a:t>
            </a:r>
            <a:endParaRPr sz="1300" b="1" dirty="0">
              <a:solidFill>
                <a:schemeClr val="dk1"/>
              </a:solidFill>
              <a:latin typeface="Della Respira"/>
              <a:ea typeface="Della Respira"/>
              <a:cs typeface="Della Respira"/>
              <a:sym typeface="Della Respira"/>
            </a:endParaRPr>
          </a:p>
          <a:p>
            <a:pPr marL="0" lvl="0" indent="0" algn="ctr" rtl="0">
              <a:lnSpc>
                <a:spcPct val="90000"/>
              </a:lnSpc>
              <a:spcBef>
                <a:spcPts val="0"/>
              </a:spcBef>
              <a:spcAft>
                <a:spcPts val="0"/>
              </a:spcAft>
              <a:buNone/>
            </a:pPr>
            <a:endParaRPr sz="1300" b="1" dirty="0">
              <a:solidFill>
                <a:schemeClr val="dk1"/>
              </a:solidFill>
              <a:latin typeface="Della Respira"/>
              <a:ea typeface="Della Respira"/>
              <a:cs typeface="Della Respira"/>
              <a:sym typeface="Della Respira"/>
            </a:endParaRPr>
          </a:p>
          <a:p>
            <a:pPr marL="457200" lvl="0" indent="-330200" algn="l" rtl="0">
              <a:spcBef>
                <a:spcPts val="0"/>
              </a:spcBef>
              <a:spcAft>
                <a:spcPts val="0"/>
              </a:spcAft>
              <a:buClr>
                <a:schemeClr val="dk1"/>
              </a:buClr>
              <a:buSzPts val="1600"/>
              <a:buAutoNum type="arabicPeriod"/>
            </a:pPr>
            <a:r>
              <a:rPr lang="en" dirty="0">
                <a:solidFill>
                  <a:schemeClr val="dk1"/>
                </a:solidFill>
              </a:rPr>
              <a:t>What does this statement mean?</a:t>
            </a:r>
            <a:endParaRPr dirty="0">
              <a:solidFill>
                <a:schemeClr val="dk1"/>
              </a:solidFill>
            </a:endParaRPr>
          </a:p>
          <a:p>
            <a:pPr marL="457200" lvl="0" indent="-330200" algn="l" rtl="0">
              <a:spcBef>
                <a:spcPts val="0"/>
              </a:spcBef>
              <a:spcAft>
                <a:spcPts val="0"/>
              </a:spcAft>
              <a:buClr>
                <a:schemeClr val="dk1"/>
              </a:buClr>
              <a:buSzPts val="1600"/>
              <a:buAutoNum type="arabicPeriod"/>
            </a:pPr>
            <a:r>
              <a:rPr lang="en" dirty="0">
                <a:solidFill>
                  <a:schemeClr val="dk1"/>
                </a:solidFill>
              </a:rPr>
              <a:t>What impact might it have internationally?</a:t>
            </a:r>
            <a:endParaRPr dirty="0">
              <a:solidFill>
                <a:schemeClr val="dk1"/>
              </a:solidFill>
            </a:endParaRPr>
          </a:p>
          <a:p>
            <a:pPr marL="457200" lvl="0" indent="-330200" algn="l" rtl="0">
              <a:spcBef>
                <a:spcPts val="0"/>
              </a:spcBef>
              <a:spcAft>
                <a:spcPts val="0"/>
              </a:spcAft>
              <a:buClr>
                <a:schemeClr val="dk1"/>
              </a:buClr>
              <a:buSzPts val="1600"/>
              <a:buAutoNum type="arabicPeriod"/>
            </a:pPr>
            <a:r>
              <a:rPr lang="en" dirty="0">
                <a:solidFill>
                  <a:schemeClr val="dk1"/>
                </a:solidFill>
              </a:rPr>
              <a:t>Why would some consider this statement controversial?</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0" lvl="0" indent="0" algn="ctr" rtl="0">
              <a:lnSpc>
                <a:spcPct val="90000"/>
              </a:lnSpc>
              <a:spcBef>
                <a:spcPts val="0"/>
              </a:spcBef>
              <a:spcAft>
                <a:spcPts val="0"/>
              </a:spcAft>
              <a:buNone/>
            </a:pPr>
            <a:r>
              <a:rPr lang="en" sz="1300" b="1" dirty="0">
                <a:solidFill>
                  <a:schemeClr val="dk1"/>
                </a:solidFill>
                <a:latin typeface="Della Respira"/>
                <a:ea typeface="Della Respira"/>
                <a:cs typeface="Della Respira"/>
                <a:sym typeface="Della Respira"/>
              </a:rPr>
              <a:t>After answering the questions, share your responses and discuss them with a partner.</a:t>
            </a:r>
            <a:endParaRPr dirty="0">
              <a:solidFill>
                <a:schemeClr val="dk1"/>
              </a:solidFill>
            </a:endParaRPr>
          </a:p>
        </p:txBody>
      </p:sp>
      <p:sp>
        <p:nvSpPr>
          <p:cNvPr id="474" name="Google Shape;474;p63"/>
          <p:cNvSpPr/>
          <p:nvPr/>
        </p:nvSpPr>
        <p:spPr>
          <a:xfrm>
            <a:off x="8008325" y="109825"/>
            <a:ext cx="1018200" cy="395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109725" rIns="91425" bIns="91425" anchor="ctr" anchorCtr="0">
            <a:noAutofit/>
          </a:bodyPr>
          <a:lstStyle/>
          <a:p>
            <a:pPr marL="0" lvl="0" indent="0" algn="ctr" rtl="0">
              <a:lnSpc>
                <a:spcPct val="90000"/>
              </a:lnSpc>
              <a:spcBef>
                <a:spcPts val="0"/>
              </a:spcBef>
              <a:spcAft>
                <a:spcPts val="0"/>
              </a:spcAft>
              <a:buNone/>
            </a:pPr>
            <a:endParaRPr sz="100"/>
          </a:p>
        </p:txBody>
      </p:sp>
      <p:sp>
        <p:nvSpPr>
          <p:cNvPr id="475" name="Google Shape;475;p63"/>
          <p:cNvSpPr txBox="1">
            <a:spLocks noGrp="1"/>
          </p:cNvSpPr>
          <p:nvPr>
            <p:ph type="title"/>
          </p:nvPr>
        </p:nvSpPr>
        <p:spPr>
          <a:xfrm>
            <a:off x="272650" y="327125"/>
            <a:ext cx="4201200" cy="6621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ct val="34375"/>
              <a:buFont typeface="Arial"/>
              <a:buNone/>
            </a:pPr>
            <a:r>
              <a:rPr lang="en" sz="2400" dirty="0"/>
              <a:t>Warmup- Think Pair Share</a:t>
            </a:r>
            <a:endParaRPr sz="2400" dirty="0"/>
          </a:p>
        </p:txBody>
      </p:sp>
      <p:sp>
        <p:nvSpPr>
          <p:cNvPr id="476" name="Google Shape;476;p63"/>
          <p:cNvSpPr txBox="1">
            <a:spLocks noGrp="1"/>
          </p:cNvSpPr>
          <p:nvPr>
            <p:ph type="subTitle" idx="3"/>
          </p:nvPr>
        </p:nvSpPr>
        <p:spPr>
          <a:xfrm>
            <a:off x="8008325" y="109825"/>
            <a:ext cx="1018200" cy="395700"/>
          </a:xfrm>
          <a:prstGeom prst="rect">
            <a:avLst/>
          </a:prstGeom>
          <a:noFill/>
        </p:spPr>
        <p:txBody>
          <a:bodyPr spcFirstLastPara="1" wrap="square" lIns="91425" tIns="91425" rIns="91425" bIns="91425" anchor="ctr" anchorCtr="0">
            <a:normAutofit/>
          </a:bodyPr>
          <a:lstStyle/>
          <a:p>
            <a:pPr marL="0" lvl="0" indent="0" algn="ctr" rtl="0">
              <a:spcBef>
                <a:spcPts val="0"/>
              </a:spcBef>
              <a:spcAft>
                <a:spcPts val="0"/>
              </a:spcAft>
              <a:buNone/>
            </a:pPr>
            <a:r>
              <a:rPr lang="en"/>
              <a:t>Section 1</a:t>
            </a:r>
            <a:endParaRPr/>
          </a:p>
        </p:txBody>
      </p:sp>
      <p:pic>
        <p:nvPicPr>
          <p:cNvPr id="477" name="Google Shape;477;p63" descr="President Discusses War on Terror in Thailand"/>
          <p:cNvPicPr preferRelativeResize="0"/>
          <p:nvPr/>
        </p:nvPicPr>
        <p:blipFill>
          <a:blip r:embed="rId3">
            <a:alphaModFix/>
          </a:blip>
          <a:stretch>
            <a:fillRect/>
          </a:stretch>
        </p:blipFill>
        <p:spPr>
          <a:xfrm>
            <a:off x="4805227" y="152400"/>
            <a:ext cx="2928237" cy="4838699"/>
          </a:xfrm>
          <a:prstGeom prst="roundRect">
            <a:avLst/>
          </a:prstGeom>
          <a:noFill/>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4"/>
          <p:cNvSpPr txBox="1">
            <a:spLocks noGrp="1"/>
          </p:cNvSpPr>
          <p:nvPr>
            <p:ph type="body" idx="1"/>
          </p:nvPr>
        </p:nvSpPr>
        <p:spPr>
          <a:xfrm>
            <a:off x="363575" y="2025500"/>
            <a:ext cx="1881900" cy="27150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100" dirty="0">
                <a:solidFill>
                  <a:schemeClr val="dk1"/>
                </a:solidFill>
              </a:rPr>
              <a:t>President of the U.S. from 2001-2009, during the Global War on </a:t>
            </a:r>
            <a:r>
              <a:rPr lang="en-US" sz="1100" dirty="0">
                <a:solidFill>
                  <a:schemeClr val="dk1"/>
                </a:solidFill>
              </a:rPr>
              <a:t>Terrorism</a:t>
            </a:r>
            <a:r>
              <a:rPr lang="en" sz="1100" dirty="0">
                <a:solidFill>
                  <a:schemeClr val="dk1"/>
                </a:solidFill>
              </a:rPr>
              <a:t> and the invasions of Iraq and Afghanistan.</a:t>
            </a:r>
            <a:endParaRPr sz="1100" dirty="0">
              <a:solidFill>
                <a:schemeClr val="dk1"/>
              </a:solidFill>
            </a:endParaRPr>
          </a:p>
          <a:p>
            <a:pPr marL="0" lvl="0" indent="0" algn="ctr" rtl="0">
              <a:lnSpc>
                <a:spcPct val="90000"/>
              </a:lnSpc>
              <a:spcBef>
                <a:spcPts val="0"/>
              </a:spcBef>
              <a:spcAft>
                <a:spcPts val="0"/>
              </a:spcAft>
              <a:buNone/>
            </a:pPr>
            <a:endParaRPr sz="1100" dirty="0">
              <a:solidFill>
                <a:schemeClr val="dk1"/>
              </a:solidFill>
            </a:endParaRPr>
          </a:p>
          <a:p>
            <a:pPr marL="0" lvl="0" indent="0" algn="ctr" rtl="0">
              <a:lnSpc>
                <a:spcPct val="90000"/>
              </a:lnSpc>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None/>
            </a:pPr>
            <a:endParaRPr dirty="0"/>
          </a:p>
        </p:txBody>
      </p:sp>
      <p:sp>
        <p:nvSpPr>
          <p:cNvPr id="483" name="Google Shape;483;p64"/>
          <p:cNvSpPr txBox="1">
            <a:spLocks noGrp="1"/>
          </p:cNvSpPr>
          <p:nvPr>
            <p:ph type="body" idx="3"/>
          </p:nvPr>
        </p:nvSpPr>
        <p:spPr>
          <a:xfrm>
            <a:off x="2543375" y="2025400"/>
            <a:ext cx="1881900" cy="27150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sz="1100">
                <a:solidFill>
                  <a:schemeClr val="dk1"/>
                </a:solidFill>
              </a:rPr>
              <a:t>A political party that ruled Afghanistan from 1996-2001 by using extreme religious views, laws, and violent punishments.</a:t>
            </a:r>
            <a:endParaRPr/>
          </a:p>
        </p:txBody>
      </p:sp>
      <p:sp>
        <p:nvSpPr>
          <p:cNvPr id="484" name="Google Shape;484;p64"/>
          <p:cNvSpPr txBox="1">
            <a:spLocks noGrp="1"/>
          </p:cNvSpPr>
          <p:nvPr>
            <p:ph type="subTitle" idx="2"/>
          </p:nvPr>
        </p:nvSpPr>
        <p:spPr>
          <a:xfrm>
            <a:off x="274950" y="1373150"/>
            <a:ext cx="2059500" cy="3489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a:solidFill>
                  <a:schemeClr val="dk1"/>
                </a:solidFill>
              </a:rPr>
              <a:t>George W. Bush</a:t>
            </a:r>
            <a:endParaRPr/>
          </a:p>
        </p:txBody>
      </p:sp>
      <p:sp>
        <p:nvSpPr>
          <p:cNvPr id="485" name="Google Shape;485;p64"/>
          <p:cNvSpPr txBox="1">
            <a:spLocks noGrp="1"/>
          </p:cNvSpPr>
          <p:nvPr>
            <p:ph type="subTitle" idx="4"/>
          </p:nvPr>
        </p:nvSpPr>
        <p:spPr>
          <a:xfrm>
            <a:off x="2454747" y="1373150"/>
            <a:ext cx="2059500" cy="3489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a:solidFill>
                  <a:schemeClr val="dk1"/>
                </a:solidFill>
              </a:rPr>
              <a:t>Taliban</a:t>
            </a:r>
            <a:endParaRPr/>
          </a:p>
        </p:txBody>
      </p:sp>
      <p:sp>
        <p:nvSpPr>
          <p:cNvPr id="486" name="Google Shape;486;p64"/>
          <p:cNvSpPr txBox="1">
            <a:spLocks noGrp="1"/>
          </p:cNvSpPr>
          <p:nvPr>
            <p:ph type="subTitle" idx="6"/>
          </p:nvPr>
        </p:nvSpPr>
        <p:spPr>
          <a:xfrm>
            <a:off x="4634609" y="1373150"/>
            <a:ext cx="2059500" cy="3489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a:solidFill>
                  <a:schemeClr val="dk1"/>
                </a:solidFill>
              </a:rPr>
              <a:t>Al-Qaeda</a:t>
            </a:r>
            <a:endParaRPr/>
          </a:p>
        </p:txBody>
      </p:sp>
      <p:sp>
        <p:nvSpPr>
          <p:cNvPr id="487" name="Google Shape;487;p64"/>
          <p:cNvSpPr txBox="1">
            <a:spLocks noGrp="1"/>
          </p:cNvSpPr>
          <p:nvPr>
            <p:ph type="body" idx="7"/>
          </p:nvPr>
        </p:nvSpPr>
        <p:spPr>
          <a:xfrm>
            <a:off x="6903025" y="2025500"/>
            <a:ext cx="1881900" cy="271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a:t>The names of the two operations led by the American Military during the global war. These operations began with the invasions of Afghanistan and Iraq.</a:t>
            </a:r>
            <a:endParaRPr sz="1100"/>
          </a:p>
        </p:txBody>
      </p:sp>
      <p:sp>
        <p:nvSpPr>
          <p:cNvPr id="488" name="Google Shape;488;p64"/>
          <p:cNvSpPr txBox="1">
            <a:spLocks noGrp="1"/>
          </p:cNvSpPr>
          <p:nvPr>
            <p:ph type="subTitle" idx="8"/>
          </p:nvPr>
        </p:nvSpPr>
        <p:spPr>
          <a:xfrm>
            <a:off x="6814406" y="1373150"/>
            <a:ext cx="2059500" cy="34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100"/>
              <a:t>Operation Enduring Freedom</a:t>
            </a:r>
            <a:endParaRPr sz="1100"/>
          </a:p>
          <a:p>
            <a:pPr marL="0" lvl="0" indent="0" algn="ctr" rtl="0">
              <a:spcBef>
                <a:spcPts val="0"/>
              </a:spcBef>
              <a:spcAft>
                <a:spcPts val="0"/>
              </a:spcAft>
              <a:buClr>
                <a:schemeClr val="dk1"/>
              </a:buClr>
              <a:buSzPts val="1100"/>
              <a:buFont typeface="Arial"/>
              <a:buNone/>
            </a:pPr>
            <a:r>
              <a:rPr lang="en" sz="1100">
                <a:solidFill>
                  <a:schemeClr val="dk1"/>
                </a:solidFill>
              </a:rPr>
              <a:t>Operation Iraqi Freedom</a:t>
            </a:r>
            <a:endParaRPr sz="1100"/>
          </a:p>
        </p:txBody>
      </p:sp>
      <p:sp>
        <p:nvSpPr>
          <p:cNvPr id="489" name="Google Shape;489;p64"/>
          <p:cNvSpPr txBox="1">
            <a:spLocks noGrp="1"/>
          </p:cNvSpPr>
          <p:nvPr>
            <p:ph type="title"/>
          </p:nvPr>
        </p:nvSpPr>
        <p:spPr>
          <a:xfrm>
            <a:off x="272650" y="327115"/>
            <a:ext cx="8601300" cy="8400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None/>
            </a:pPr>
            <a:r>
              <a:rPr lang="en" sz="4200"/>
              <a:t>Key Figures and Terms</a:t>
            </a:r>
            <a:endParaRPr/>
          </a:p>
        </p:txBody>
      </p:sp>
      <p:sp>
        <p:nvSpPr>
          <p:cNvPr id="490" name="Google Shape;490;p64"/>
          <p:cNvSpPr txBox="1">
            <a:spLocks noGrp="1"/>
          </p:cNvSpPr>
          <p:nvPr>
            <p:ph type="body" idx="5"/>
          </p:nvPr>
        </p:nvSpPr>
        <p:spPr>
          <a:xfrm>
            <a:off x="4723225" y="2025500"/>
            <a:ext cx="1881900" cy="27150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sz="1100" dirty="0">
                <a:solidFill>
                  <a:schemeClr val="dk1"/>
                </a:solidFill>
              </a:rPr>
              <a:t>An international extremist group, led by Osama bin Laden. This group used a radical interpretation of Islam to justify terrorist attacks in the name of God. </a:t>
            </a:r>
            <a:endParaRPr sz="1100" dirty="0">
              <a:solidFill>
                <a:schemeClr val="dk1"/>
              </a:solidFill>
            </a:endParaRPr>
          </a:p>
          <a:p>
            <a:pPr marL="0" lvl="0" indent="0" algn="l" rtl="0">
              <a:spcBef>
                <a:spcPts val="0"/>
              </a:spcBef>
              <a:spcAft>
                <a:spcPts val="0"/>
              </a:spcAft>
              <a:buNone/>
            </a:pPr>
            <a:endParaRPr dirty="0"/>
          </a:p>
        </p:txBody>
      </p:sp>
      <p:pic>
        <p:nvPicPr>
          <p:cNvPr id="491" name="Google Shape;491;p64" descr="President's Address to the Nation"/>
          <p:cNvPicPr preferRelativeResize="0"/>
          <p:nvPr/>
        </p:nvPicPr>
        <p:blipFill>
          <a:blip r:embed="rId3">
            <a:alphaModFix/>
          </a:blip>
          <a:stretch>
            <a:fillRect/>
          </a:stretch>
        </p:blipFill>
        <p:spPr>
          <a:xfrm>
            <a:off x="567613" y="3000158"/>
            <a:ext cx="1474175" cy="1757425"/>
          </a:xfrm>
          <a:prstGeom prst="roundRect">
            <a:avLst/>
          </a:prstGeom>
          <a:noFill/>
          <a:ln>
            <a:solidFill>
              <a:schemeClr val="tx1"/>
            </a:solidFill>
          </a:ln>
        </p:spPr>
      </p:pic>
      <p:pic>
        <p:nvPicPr>
          <p:cNvPr id="492" name="Google Shape;492;p64"/>
          <p:cNvPicPr preferRelativeResize="0"/>
          <p:nvPr/>
        </p:nvPicPr>
        <p:blipFill>
          <a:blip r:embed="rId4">
            <a:alphaModFix/>
          </a:blip>
          <a:stretch>
            <a:fillRect/>
          </a:stretch>
        </p:blipFill>
        <p:spPr>
          <a:xfrm>
            <a:off x="2793225" y="3032831"/>
            <a:ext cx="1363336" cy="1730964"/>
          </a:xfrm>
          <a:prstGeom prst="roundRect">
            <a:avLst/>
          </a:prstGeom>
          <a:noFill/>
          <a:ln>
            <a:solidFill>
              <a:schemeClr val="tx1"/>
            </a:solidFill>
          </a:ln>
        </p:spPr>
      </p:pic>
      <p:pic>
        <p:nvPicPr>
          <p:cNvPr id="493" name="Google Shape;493;p64"/>
          <p:cNvPicPr preferRelativeResize="0"/>
          <p:nvPr/>
        </p:nvPicPr>
        <p:blipFill>
          <a:blip r:embed="rId5">
            <a:alphaModFix/>
          </a:blip>
          <a:stretch>
            <a:fillRect/>
          </a:stretch>
        </p:blipFill>
        <p:spPr>
          <a:xfrm>
            <a:off x="5118600" y="3248400"/>
            <a:ext cx="1247299" cy="1492101"/>
          </a:xfrm>
          <a:prstGeom prst="roundRect">
            <a:avLst/>
          </a:prstGeom>
          <a:noFill/>
          <a:ln>
            <a:solidFill>
              <a:schemeClr val="tx1"/>
            </a:solidFill>
          </a:ln>
        </p:spPr>
      </p:pic>
      <p:pic>
        <p:nvPicPr>
          <p:cNvPr id="494" name="Google Shape;494;p64" descr="File:Flickr - DVIDSHUB - Operation Iraqi Freedom (2).jpg ..."/>
          <p:cNvPicPr preferRelativeResize="0"/>
          <p:nvPr/>
        </p:nvPicPr>
        <p:blipFill>
          <a:blip r:embed="rId6">
            <a:alphaModFix/>
          </a:blip>
          <a:stretch>
            <a:fillRect/>
          </a:stretch>
        </p:blipFill>
        <p:spPr>
          <a:xfrm>
            <a:off x="7382106" y="3339825"/>
            <a:ext cx="937141" cy="1400575"/>
          </a:xfrm>
          <a:prstGeom prst="roundRect">
            <a:avLst/>
          </a:prstGeom>
          <a:noFill/>
          <a:ln>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5"/>
          <p:cNvSpPr txBox="1">
            <a:spLocks noGrp="1"/>
          </p:cNvSpPr>
          <p:nvPr>
            <p:ph type="body" idx="1"/>
          </p:nvPr>
        </p:nvSpPr>
        <p:spPr>
          <a:xfrm>
            <a:off x="408575" y="1135965"/>
            <a:ext cx="6171000" cy="377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50" dirty="0"/>
              <a:t>What is terrorism? The use of violence against civilians to create fear and force political change.</a:t>
            </a:r>
            <a:endParaRPr sz="1550" dirty="0"/>
          </a:p>
          <a:p>
            <a:pPr marL="0" lvl="0" indent="0" algn="l" rtl="0">
              <a:spcBef>
                <a:spcPts val="0"/>
              </a:spcBef>
              <a:spcAft>
                <a:spcPts val="0"/>
              </a:spcAft>
              <a:buClr>
                <a:schemeClr val="dk1"/>
              </a:buClr>
              <a:buSzPts val="1100"/>
              <a:buFont typeface="Arial"/>
              <a:buNone/>
            </a:pPr>
            <a:r>
              <a:rPr lang="en" sz="1550" dirty="0"/>
              <a:t>Causes of the 9/11 attacks:</a:t>
            </a:r>
            <a:endParaRPr sz="1550" dirty="0"/>
          </a:p>
          <a:p>
            <a:pPr marL="457200" lvl="0" indent="-330200" algn="l" rtl="0">
              <a:spcBef>
                <a:spcPts val="0"/>
              </a:spcBef>
              <a:spcAft>
                <a:spcPts val="0"/>
              </a:spcAft>
              <a:buSzPts val="1600"/>
              <a:buChar char="●"/>
            </a:pPr>
            <a:r>
              <a:rPr lang="en" sz="1550" dirty="0"/>
              <a:t>Islamic Extremism- Fundamentalist interpretation of Islam, often violent and oppressive in nature with strict laws and orders.</a:t>
            </a:r>
            <a:endParaRPr sz="1550" dirty="0"/>
          </a:p>
          <a:p>
            <a:pPr marL="457200" lvl="0" indent="-330200" algn="l" rtl="0">
              <a:spcBef>
                <a:spcPts val="0"/>
              </a:spcBef>
              <a:spcAft>
                <a:spcPts val="0"/>
              </a:spcAft>
              <a:buSzPts val="1600"/>
              <a:buChar char="●"/>
            </a:pPr>
            <a:r>
              <a:rPr lang="en" sz="1550" dirty="0"/>
              <a:t>Constant political changes in the Middle East</a:t>
            </a:r>
            <a:endParaRPr sz="1550" dirty="0"/>
          </a:p>
          <a:p>
            <a:pPr marL="457200" lvl="0" indent="-330200" algn="l" rtl="0">
              <a:spcBef>
                <a:spcPts val="0"/>
              </a:spcBef>
              <a:spcAft>
                <a:spcPts val="0"/>
              </a:spcAft>
              <a:buSzPts val="1600"/>
              <a:buChar char="●"/>
            </a:pPr>
            <a:r>
              <a:rPr lang="en" sz="1550" dirty="0"/>
              <a:t>Anti-American views due to the U.S. support of Israel</a:t>
            </a:r>
            <a:endParaRPr sz="1550" dirty="0"/>
          </a:p>
          <a:p>
            <a:pPr marL="0" lvl="0" indent="0" algn="l" rtl="0">
              <a:spcBef>
                <a:spcPts val="0"/>
              </a:spcBef>
              <a:spcAft>
                <a:spcPts val="0"/>
              </a:spcAft>
              <a:buClr>
                <a:schemeClr val="dk1"/>
              </a:buClr>
              <a:buSzPts val="1100"/>
              <a:buFont typeface="Arial"/>
              <a:buNone/>
            </a:pPr>
            <a:r>
              <a:rPr lang="en" sz="1550" dirty="0"/>
              <a:t>Immediate Responses:</a:t>
            </a:r>
            <a:endParaRPr sz="1550" dirty="0"/>
          </a:p>
          <a:p>
            <a:pPr marL="457200" lvl="0" indent="-330200" algn="l" rtl="0">
              <a:spcBef>
                <a:spcPts val="0"/>
              </a:spcBef>
              <a:spcAft>
                <a:spcPts val="0"/>
              </a:spcAft>
              <a:buSzPts val="1600"/>
              <a:buChar char="●"/>
            </a:pPr>
            <a:r>
              <a:rPr lang="en" sz="1550" dirty="0"/>
              <a:t>Congress passed an Authorization for the Use of Military Force (AUMF), granting Pres. Bush executive powers to use military force against those responsible for the September 11th attacks. </a:t>
            </a:r>
            <a:endParaRPr sz="1550" dirty="0"/>
          </a:p>
          <a:p>
            <a:pPr marL="0" lvl="0" indent="0" algn="l" rtl="0">
              <a:spcBef>
                <a:spcPts val="0"/>
              </a:spcBef>
              <a:spcAft>
                <a:spcPts val="0"/>
              </a:spcAft>
              <a:buClr>
                <a:schemeClr val="dk1"/>
              </a:buClr>
              <a:buSzPts val="1100"/>
              <a:buNone/>
            </a:pPr>
            <a:r>
              <a:rPr lang="en" sz="1550" dirty="0"/>
              <a:t>Priorities: Finding those responsible for the attacks, locating Al-Qaeda bases in the Middle East. </a:t>
            </a:r>
            <a:endParaRPr sz="1550" dirty="0"/>
          </a:p>
          <a:p>
            <a:pPr marL="0" lvl="0" indent="0" algn="l" rtl="0">
              <a:spcBef>
                <a:spcPts val="0"/>
              </a:spcBef>
              <a:spcAft>
                <a:spcPts val="0"/>
              </a:spcAft>
              <a:buClr>
                <a:schemeClr val="dk1"/>
              </a:buClr>
              <a:buSzPts val="1100"/>
              <a:buNone/>
            </a:pPr>
            <a:endParaRPr dirty="0"/>
          </a:p>
          <a:p>
            <a:pPr marL="0" lvl="0" indent="0" algn="l" rtl="0">
              <a:spcBef>
                <a:spcPts val="0"/>
              </a:spcBef>
              <a:spcAft>
                <a:spcPts val="0"/>
              </a:spcAft>
              <a:buNone/>
            </a:pPr>
            <a:endParaRPr dirty="0"/>
          </a:p>
        </p:txBody>
      </p:sp>
      <p:sp>
        <p:nvSpPr>
          <p:cNvPr id="500" name="Google Shape;500;p65"/>
          <p:cNvSpPr txBox="1">
            <a:spLocks noGrp="1"/>
          </p:cNvSpPr>
          <p:nvPr>
            <p:ph type="title"/>
          </p:nvPr>
        </p:nvSpPr>
        <p:spPr>
          <a:xfrm>
            <a:off x="272650" y="327125"/>
            <a:ext cx="3417900" cy="6621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None/>
            </a:pPr>
            <a:r>
              <a:rPr lang="en"/>
              <a:t>September 11, 2001</a:t>
            </a:r>
            <a:endParaRPr/>
          </a:p>
        </p:txBody>
      </p:sp>
      <p:sp>
        <p:nvSpPr>
          <p:cNvPr id="501" name="Google Shape;501;p65"/>
          <p:cNvSpPr txBox="1">
            <a:spLocks noGrp="1"/>
          </p:cNvSpPr>
          <p:nvPr>
            <p:ph type="subTitle" idx="3"/>
          </p:nvPr>
        </p:nvSpPr>
        <p:spPr>
          <a:xfrm>
            <a:off x="3890675" y="284775"/>
            <a:ext cx="2688900" cy="7044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None/>
            </a:pPr>
            <a:r>
              <a:rPr lang="en">
                <a:solidFill>
                  <a:schemeClr val="dk1"/>
                </a:solidFill>
              </a:rPr>
              <a:t>Understanding the 9/11 Attacks</a:t>
            </a:r>
            <a:endParaRPr>
              <a:solidFill>
                <a:schemeClr val="dk1"/>
              </a:solidFill>
            </a:endParaRPr>
          </a:p>
        </p:txBody>
      </p:sp>
      <p:pic>
        <p:nvPicPr>
          <p:cNvPr id="502" name="Google Shape;502;p65" descr="Remembering 9/11: I almost forgot &gt; Edwards Air Force Base &gt; Display"/>
          <p:cNvPicPr preferRelativeResize="0"/>
          <p:nvPr/>
        </p:nvPicPr>
        <p:blipFill>
          <a:blip r:embed="rId3">
            <a:alphaModFix/>
          </a:blip>
          <a:stretch>
            <a:fillRect/>
          </a:stretch>
        </p:blipFill>
        <p:spPr>
          <a:xfrm>
            <a:off x="6680750" y="1134141"/>
            <a:ext cx="2310851" cy="3771699"/>
          </a:xfrm>
          <a:prstGeom prst="roundRect">
            <a:avLst/>
          </a:prstGeom>
          <a:noFill/>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6"/>
          <p:cNvSpPr txBox="1">
            <a:spLocks noGrp="1"/>
          </p:cNvSpPr>
          <p:nvPr>
            <p:ph type="title" idx="4294967295"/>
          </p:nvPr>
        </p:nvSpPr>
        <p:spPr>
          <a:xfrm>
            <a:off x="272650" y="327125"/>
            <a:ext cx="8322600" cy="662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Timeline of September 11, 2001</a:t>
            </a:r>
            <a:endParaRPr/>
          </a:p>
        </p:txBody>
      </p:sp>
      <p:pic>
        <p:nvPicPr>
          <p:cNvPr id="508" name="Google Shape;508;p66" descr="The events of 9/11 as they unfolded through actual audio of First Responders, Air Traffic Controllers, Dispatch Personnel, Airline Employees, Pilots, Citizens, Pilots, and Terrorists.&#10;&#10;Connect with TSA on Social Media:&#10;• Follow TSA on Twitter: https://twitter.com/TSA&#10;• Like TSA on Facebook: https://www.facebook.com/TSA&#10;• Follow TSA on Instagram: https://www.instagram.com/TSA&#10;• Tweet to AskTSA on Twitter: https://twitter.com/AskTSA&#10;• Message AskTSA on Facebook: https://www.facebook.com/AskTSA&#10;&#10;Learn more: http://www.tsa.gov" title="9/11: As Events Unfold">
            <a:hlinkClick r:id="rId3"/>
          </p:cNvPr>
          <p:cNvPicPr preferRelativeResize="0"/>
          <p:nvPr/>
        </p:nvPicPr>
        <p:blipFill>
          <a:blip r:embed="rId4">
            <a:alphaModFix/>
          </a:blip>
          <a:stretch>
            <a:fillRect/>
          </a:stretch>
        </p:blipFill>
        <p:spPr>
          <a:xfrm>
            <a:off x="1095853" y="1219201"/>
            <a:ext cx="6952293" cy="3826366"/>
          </a:xfrm>
          <a:prstGeom prst="round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7"/>
          <p:cNvSpPr txBox="1">
            <a:spLocks noGrp="1"/>
          </p:cNvSpPr>
          <p:nvPr>
            <p:ph type="body" idx="1"/>
          </p:nvPr>
        </p:nvSpPr>
        <p:spPr>
          <a:xfrm>
            <a:off x="559275" y="1335950"/>
            <a:ext cx="4651500" cy="318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Examining this headline, what do you believe was the immediate American response to the 9/11 attacks by different groups?</a:t>
            </a:r>
            <a:endParaRPr/>
          </a:p>
          <a:p>
            <a:pPr marL="457200" lvl="0" indent="-330200" algn="l" rtl="0">
              <a:spcBef>
                <a:spcPts val="0"/>
              </a:spcBef>
              <a:spcAft>
                <a:spcPts val="0"/>
              </a:spcAft>
              <a:buSzPts val="1600"/>
              <a:buChar char="-"/>
            </a:pPr>
            <a:r>
              <a:rPr lang="en"/>
              <a:t>The government?</a:t>
            </a:r>
            <a:endParaRPr/>
          </a:p>
          <a:p>
            <a:pPr marL="457200" lvl="0" indent="-330200" algn="l" rtl="0">
              <a:spcBef>
                <a:spcPts val="0"/>
              </a:spcBef>
              <a:spcAft>
                <a:spcPts val="0"/>
              </a:spcAft>
              <a:buSzPts val="1600"/>
              <a:buChar char="-"/>
            </a:pPr>
            <a:r>
              <a:rPr lang="en"/>
              <a:t>The American people?</a:t>
            </a:r>
            <a:endParaRPr/>
          </a:p>
          <a:p>
            <a:pPr marL="457200" lvl="0" indent="-330200" algn="l" rtl="0">
              <a:spcBef>
                <a:spcPts val="0"/>
              </a:spcBef>
              <a:spcAft>
                <a:spcPts val="0"/>
              </a:spcAft>
              <a:buSzPts val="1600"/>
              <a:buChar char="-"/>
            </a:pPr>
            <a:r>
              <a:rPr lang="en"/>
              <a:t>The media?</a:t>
            </a:r>
            <a:endParaRPr/>
          </a:p>
          <a:p>
            <a:pPr marL="0" lvl="0" indent="0" algn="l" rtl="0">
              <a:spcBef>
                <a:spcPts val="0"/>
              </a:spcBef>
              <a:spcAft>
                <a:spcPts val="0"/>
              </a:spcAft>
              <a:buNone/>
            </a:pPr>
            <a:endParaRPr/>
          </a:p>
          <a:p>
            <a:pPr marL="0" lvl="0" indent="0" algn="l" rtl="0">
              <a:spcBef>
                <a:spcPts val="0"/>
              </a:spcBef>
              <a:spcAft>
                <a:spcPts val="0"/>
              </a:spcAft>
              <a:buNone/>
            </a:pPr>
            <a:r>
              <a:rPr lang="en"/>
              <a:t>Provide your responses in your notebook.</a:t>
            </a:r>
            <a:endParaRPr/>
          </a:p>
        </p:txBody>
      </p:sp>
      <p:sp>
        <p:nvSpPr>
          <p:cNvPr id="514" name="Google Shape;514;p67"/>
          <p:cNvSpPr>
            <a:spLocks noGrp="1"/>
          </p:cNvSpPr>
          <p:nvPr>
            <p:ph type="pic" idx="2"/>
          </p:nvPr>
        </p:nvSpPr>
        <p:spPr>
          <a:xfrm>
            <a:off x="6777400" y="284775"/>
            <a:ext cx="2096400" cy="3705000"/>
          </a:xfrm>
          <a:prstGeom prst="roundRect">
            <a:avLst>
              <a:gd name="adj" fmla="val 16667"/>
            </a:avLst>
          </a:prstGeom>
        </p:spPr>
        <p:txBody>
          <a:bodyPr/>
          <a:lstStyle/>
          <a:p>
            <a:endParaRPr lang="en-US"/>
          </a:p>
        </p:txBody>
      </p:sp>
      <p:sp>
        <p:nvSpPr>
          <p:cNvPr id="515" name="Google Shape;515;p67"/>
          <p:cNvSpPr txBox="1">
            <a:spLocks noGrp="1"/>
          </p:cNvSpPr>
          <p:nvPr>
            <p:ph type="title"/>
          </p:nvPr>
        </p:nvSpPr>
        <p:spPr>
          <a:xfrm>
            <a:off x="274950" y="327125"/>
            <a:ext cx="6326700" cy="662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Headlines Activity 1</a:t>
            </a:r>
            <a:endParaRPr/>
          </a:p>
        </p:txBody>
      </p:sp>
      <p:sp>
        <p:nvSpPr>
          <p:cNvPr id="516" name="Google Shape;516;p67"/>
          <p:cNvSpPr txBox="1">
            <a:spLocks noGrp="1"/>
          </p:cNvSpPr>
          <p:nvPr>
            <p:ph type="subTitle" idx="3"/>
          </p:nvPr>
        </p:nvSpPr>
        <p:spPr>
          <a:xfrm>
            <a:off x="6777400" y="4154175"/>
            <a:ext cx="2096400" cy="70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7" name="Google Shape;517;p67"/>
          <p:cNvPicPr preferRelativeResize="0"/>
          <p:nvPr/>
        </p:nvPicPr>
        <p:blipFill>
          <a:blip r:embed="rId3">
            <a:alphaModFix/>
          </a:blip>
          <a:stretch>
            <a:fillRect/>
          </a:stretch>
        </p:blipFill>
        <p:spPr>
          <a:xfrm>
            <a:off x="5330283" y="137283"/>
            <a:ext cx="3606800" cy="4868933"/>
          </a:xfrm>
          <a:prstGeom prst="rect">
            <a:avLst/>
          </a:prstGeom>
          <a:noFill/>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8"/>
          <p:cNvSpPr txBox="1">
            <a:spLocks noGrp="1"/>
          </p:cNvSpPr>
          <p:nvPr>
            <p:ph type="body" idx="1"/>
          </p:nvPr>
        </p:nvSpPr>
        <p:spPr>
          <a:xfrm>
            <a:off x="559275" y="1335950"/>
            <a:ext cx="5100900" cy="318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Examining these headlines, what do you believe was the American military response to the September 11th attacks?</a:t>
            </a:r>
            <a:endParaRPr/>
          </a:p>
          <a:p>
            <a:pPr marL="0" lvl="0" indent="0" algn="l" rtl="0">
              <a:spcBef>
                <a:spcPts val="0"/>
              </a:spcBef>
              <a:spcAft>
                <a:spcPts val="0"/>
              </a:spcAft>
              <a:buNone/>
            </a:pPr>
            <a:endParaRPr/>
          </a:p>
          <a:p>
            <a:pPr marL="0" lvl="0" indent="0" algn="l" rtl="0">
              <a:spcBef>
                <a:spcPts val="0"/>
              </a:spcBef>
              <a:spcAft>
                <a:spcPts val="0"/>
              </a:spcAft>
              <a:buNone/>
            </a:pPr>
            <a:r>
              <a:rPr lang="en"/>
              <a:t>Provide your response in your notebook. </a:t>
            </a:r>
            <a:endParaRPr/>
          </a:p>
        </p:txBody>
      </p:sp>
      <p:sp>
        <p:nvSpPr>
          <p:cNvPr id="523" name="Google Shape;523;p68"/>
          <p:cNvSpPr>
            <a:spLocks noGrp="1"/>
          </p:cNvSpPr>
          <p:nvPr>
            <p:ph type="pic" idx="2"/>
          </p:nvPr>
        </p:nvSpPr>
        <p:spPr>
          <a:xfrm>
            <a:off x="6777400" y="284775"/>
            <a:ext cx="2096400" cy="3705000"/>
          </a:xfrm>
          <a:prstGeom prst="roundRect">
            <a:avLst>
              <a:gd name="adj" fmla="val 16667"/>
            </a:avLst>
          </a:prstGeom>
        </p:spPr>
        <p:txBody>
          <a:bodyPr/>
          <a:lstStyle/>
          <a:p>
            <a:endParaRPr lang="en-US"/>
          </a:p>
        </p:txBody>
      </p:sp>
      <p:sp>
        <p:nvSpPr>
          <p:cNvPr id="524" name="Google Shape;524;p68"/>
          <p:cNvSpPr txBox="1">
            <a:spLocks noGrp="1"/>
          </p:cNvSpPr>
          <p:nvPr>
            <p:ph type="title"/>
          </p:nvPr>
        </p:nvSpPr>
        <p:spPr>
          <a:xfrm>
            <a:off x="274950" y="327125"/>
            <a:ext cx="6326700" cy="662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Headlines Activity 2</a:t>
            </a:r>
            <a:endParaRPr/>
          </a:p>
        </p:txBody>
      </p:sp>
      <p:sp>
        <p:nvSpPr>
          <p:cNvPr id="525" name="Google Shape;525;p68"/>
          <p:cNvSpPr txBox="1">
            <a:spLocks noGrp="1"/>
          </p:cNvSpPr>
          <p:nvPr>
            <p:ph type="subTitle" idx="3"/>
          </p:nvPr>
        </p:nvSpPr>
        <p:spPr>
          <a:xfrm>
            <a:off x="6777400" y="4154175"/>
            <a:ext cx="2096400" cy="70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6" name="Google Shape;526;p68"/>
          <p:cNvPicPr preferRelativeResize="0"/>
          <p:nvPr/>
        </p:nvPicPr>
        <p:blipFill rotWithShape="1">
          <a:blip r:embed="rId3">
            <a:alphaModFix/>
          </a:blip>
          <a:srcRect t="11270" b="-11270"/>
          <a:stretch/>
        </p:blipFill>
        <p:spPr>
          <a:xfrm>
            <a:off x="6147575" y="284775"/>
            <a:ext cx="2721475" cy="3628625"/>
          </a:xfrm>
          <a:prstGeom prst="rect">
            <a:avLst/>
          </a:prstGeom>
          <a:noFill/>
          <a:ln>
            <a:solidFill>
              <a:schemeClr val="tx1"/>
            </a:solidFill>
          </a:ln>
        </p:spPr>
      </p:pic>
      <p:pic>
        <p:nvPicPr>
          <p:cNvPr id="527" name="Google Shape;527;p68"/>
          <p:cNvPicPr preferRelativeResize="0"/>
          <p:nvPr/>
        </p:nvPicPr>
        <p:blipFill>
          <a:blip r:embed="rId4">
            <a:alphaModFix/>
          </a:blip>
          <a:stretch>
            <a:fillRect/>
          </a:stretch>
        </p:blipFill>
        <p:spPr>
          <a:xfrm>
            <a:off x="5463366" y="2285535"/>
            <a:ext cx="3483825" cy="2667112"/>
          </a:xfrm>
          <a:prstGeom prst="rect">
            <a:avLst/>
          </a:prstGeom>
          <a:noFill/>
          <a:ln>
            <a:solidFill>
              <a:schemeClr val="tx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9"/>
          <p:cNvSpPr txBox="1">
            <a:spLocks noGrp="1"/>
          </p:cNvSpPr>
          <p:nvPr>
            <p:ph type="body" idx="1"/>
          </p:nvPr>
        </p:nvSpPr>
        <p:spPr>
          <a:xfrm>
            <a:off x="388727" y="1321516"/>
            <a:ext cx="5173800" cy="37074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Clr>
                <a:schemeClr val="dk1"/>
              </a:buClr>
              <a:buSzPts val="1600"/>
              <a:buChar char="●"/>
            </a:pPr>
            <a:r>
              <a:rPr lang="en" dirty="0">
                <a:solidFill>
                  <a:schemeClr val="dk1"/>
                </a:solidFill>
              </a:rPr>
              <a:t>The Global War on </a:t>
            </a:r>
            <a:r>
              <a:rPr lang="en-US" dirty="0">
                <a:solidFill>
                  <a:schemeClr val="dk1"/>
                </a:solidFill>
              </a:rPr>
              <a:t>Terrorism</a:t>
            </a:r>
            <a:r>
              <a:rPr lang="en" dirty="0">
                <a:solidFill>
                  <a:schemeClr val="dk1"/>
                </a:solidFill>
              </a:rPr>
              <a:t> was the U.S.-led military, intelligence, and diplomatic efforts to combat terrorism after the 9/11 attacks.</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Initiated by Pres. Bush  in 2001 after the September 11th attacks.</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This was not one single war in one place—It included multiple operations, alliances, and policies, especially in Afghanistan and Iraq.</a:t>
            </a:r>
            <a:endParaRPr dirty="0">
              <a:solidFill>
                <a:schemeClr val="dk1"/>
              </a:solidFill>
            </a:endParaRPr>
          </a:p>
          <a:p>
            <a:pPr marL="457200" lvl="0" indent="-330200" algn="l" rtl="0">
              <a:spcBef>
                <a:spcPts val="0"/>
              </a:spcBef>
              <a:spcAft>
                <a:spcPts val="0"/>
              </a:spcAft>
              <a:buClr>
                <a:schemeClr val="dk1"/>
              </a:buClr>
              <a:buSzPts val="1600"/>
              <a:buChar char="●"/>
            </a:pPr>
            <a:r>
              <a:rPr lang="en" dirty="0">
                <a:solidFill>
                  <a:schemeClr val="dk1"/>
                </a:solidFill>
              </a:rPr>
              <a:t>This war has not officially ended, but strategies and objectives have shifted over time.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Answer this thinking question in your notes:</a:t>
            </a:r>
            <a:endParaRPr b="1" dirty="0">
              <a:solidFill>
                <a:schemeClr val="dk1"/>
              </a:solidFill>
            </a:endParaRPr>
          </a:p>
          <a:p>
            <a:pPr marL="0" lvl="0" indent="0" algn="l" rtl="0">
              <a:spcBef>
                <a:spcPts val="0"/>
              </a:spcBef>
              <a:spcAft>
                <a:spcPts val="0"/>
              </a:spcAft>
              <a:buNone/>
            </a:pPr>
            <a:r>
              <a:rPr lang="en" dirty="0">
                <a:solidFill>
                  <a:schemeClr val="dk1"/>
                </a:solidFill>
              </a:rPr>
              <a:t>How do countries respond when they feel threatened, and what are the long-term costs of those responses?</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533" name="Google Shape;533;p69"/>
          <p:cNvSpPr txBox="1">
            <a:spLocks noGrp="1"/>
          </p:cNvSpPr>
          <p:nvPr>
            <p:ph type="title"/>
          </p:nvPr>
        </p:nvSpPr>
        <p:spPr>
          <a:xfrm>
            <a:off x="272650" y="327125"/>
            <a:ext cx="5719200" cy="6621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ct val="37931"/>
              <a:buFont typeface="Arial"/>
              <a:buNone/>
            </a:pPr>
            <a:r>
              <a:rPr lang="en" sz="2400" dirty="0"/>
              <a:t>What is the “Global War on Terrorism”?</a:t>
            </a:r>
            <a:endParaRPr sz="2400" dirty="0"/>
          </a:p>
        </p:txBody>
      </p:sp>
      <p:sp>
        <p:nvSpPr>
          <p:cNvPr id="534" name="Google Shape;534;p69"/>
          <p:cNvSpPr txBox="1">
            <a:spLocks noGrp="1"/>
          </p:cNvSpPr>
          <p:nvPr>
            <p:ph type="subTitle" idx="3"/>
          </p:nvPr>
        </p:nvSpPr>
        <p:spPr>
          <a:xfrm>
            <a:off x="6184900" y="284775"/>
            <a:ext cx="2688900" cy="704400"/>
          </a:xfrm>
          <a:prstGeom prst="rect">
            <a:avLst/>
          </a:prstGeom>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dk1"/>
              </a:buClr>
              <a:buSzPts val="1100"/>
              <a:buFont typeface="Arial"/>
              <a:buNone/>
            </a:pPr>
            <a:r>
              <a:rPr lang="en" dirty="0">
                <a:solidFill>
                  <a:schemeClr val="dk1"/>
                </a:solidFill>
              </a:rPr>
              <a:t>War on Terrorism</a:t>
            </a:r>
            <a:endParaRPr dirty="0">
              <a:solidFill>
                <a:schemeClr val="dk1"/>
              </a:solidFill>
            </a:endParaRPr>
          </a:p>
        </p:txBody>
      </p:sp>
      <p:pic>
        <p:nvPicPr>
          <p:cNvPr id="535" name="Google Shape;535;p69"/>
          <p:cNvPicPr preferRelativeResize="0"/>
          <p:nvPr/>
        </p:nvPicPr>
        <p:blipFill>
          <a:blip r:embed="rId3">
            <a:alphaModFix/>
          </a:blip>
          <a:stretch>
            <a:fillRect/>
          </a:stretch>
        </p:blipFill>
        <p:spPr>
          <a:xfrm>
            <a:off x="5473289" y="1351202"/>
            <a:ext cx="3331613" cy="3331613"/>
          </a:xfrm>
          <a:prstGeom prst="roundRect">
            <a:avLst/>
          </a:prstGeom>
          <a:noFill/>
          <a:ln>
            <a:solidFill>
              <a:schemeClr val="tx1"/>
            </a:solidFill>
          </a:ln>
        </p:spPr>
      </p:pic>
    </p:spTree>
  </p:cSld>
  <p:clrMapOvr>
    <a:masterClrMapping/>
  </p:clrMapOvr>
</p:sld>
</file>

<file path=ppt/theme/theme1.xml><?xml version="1.0" encoding="utf-8"?>
<a:theme xmlns:a="http://schemas.openxmlformats.org/drawingml/2006/main" name="Group/Class Project #1">
  <a:themeElements>
    <a:clrScheme name="Simple Light">
      <a:dk1>
        <a:srgbClr val="000000"/>
      </a:dk1>
      <a:lt1>
        <a:srgbClr val="D2DE9C"/>
      </a:lt1>
      <a:dk2>
        <a:srgbClr val="F3DFA5"/>
      </a:dk2>
      <a:lt2>
        <a:srgbClr val="DBEFF1"/>
      </a:lt2>
      <a:accent1>
        <a:srgbClr val="FD5E48"/>
      </a:accent1>
      <a:accent2>
        <a:srgbClr val="E6C2DE"/>
      </a:accent2>
      <a:accent3>
        <a:srgbClr val="FFFFFF"/>
      </a:accent3>
      <a:accent4>
        <a:srgbClr val="FFFFFF"/>
      </a:accent4>
      <a:accent5>
        <a:srgbClr val="FFFFFF"/>
      </a:accent5>
      <a:accent6>
        <a:srgbClr val="FFFFFF"/>
      </a:accent6>
      <a:hlink>
        <a:srgbClr val="358C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2437</Words>
  <Application>Microsoft Office PowerPoint</Application>
  <PresentationFormat>On-screen Show (16:9)</PresentationFormat>
  <Paragraphs>220</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Della Respira</vt:lpstr>
      <vt:lpstr>DM Sans</vt:lpstr>
      <vt:lpstr>DM Sans Light</vt:lpstr>
      <vt:lpstr>DM Sans ExtraLight</vt:lpstr>
      <vt:lpstr>Arial</vt:lpstr>
      <vt:lpstr>Group/Class Project #1</vt:lpstr>
      <vt:lpstr>The Global War on Terrorism</vt:lpstr>
      <vt:lpstr>Essential Questions</vt:lpstr>
      <vt:lpstr>Warmup- Think Pair Share</vt:lpstr>
      <vt:lpstr>Key Figures and Terms</vt:lpstr>
      <vt:lpstr>September 11, 2001</vt:lpstr>
      <vt:lpstr>Timeline of September 11, 2001</vt:lpstr>
      <vt:lpstr>Headlines Activity 1</vt:lpstr>
      <vt:lpstr>Headlines Activity 2</vt:lpstr>
      <vt:lpstr>What is the “Global War on Terrorism”?</vt:lpstr>
      <vt:lpstr>Discussion Questions</vt:lpstr>
      <vt:lpstr>How was the War on Terrorism operated?</vt:lpstr>
      <vt:lpstr>Activity- Decision Making in Leadership</vt:lpstr>
      <vt:lpstr>The Invasion of Afghanistan (2001)</vt:lpstr>
      <vt:lpstr>Invasion of Iraq</vt:lpstr>
      <vt:lpstr>Fighting the War: Our Service Members</vt:lpstr>
      <vt:lpstr>The Realities of War</vt:lpstr>
      <vt:lpstr>American Society</vt:lpstr>
      <vt:lpstr>The Effects of the War on Veterans</vt:lpstr>
      <vt:lpstr>The Legacy of the War</vt:lpstr>
      <vt:lpstr>SUMMARY</vt:lpstr>
      <vt:lpstr>Exit Ticket Questions</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Jamee Boozer</cp:lastModifiedBy>
  <cp:revision>1</cp:revision>
  <dcterms:modified xsi:type="dcterms:W3CDTF">2026-04-23T18:54:54Z</dcterms:modified>
</cp:coreProperties>
</file>